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114C8C5-2EB9-4735-A47E-CCE3CB8340D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2021_Charts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68A66A1-932D-449A-A0E9-7F80ECABEA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17-09-2023 19:05:26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ntVSPerpetratorNamePIE" id="2" name="slide2">
            <a:extLst>
              <a:ext uri="{FF2B5EF4-FFF2-40B4-BE49-F238E27FC236}">
                <a16:creationId xmlns:a16="http://schemas.microsoft.com/office/drawing/2014/main" id="{9BDD8C3A-49AB-4D0A-A919-7CBA7B476E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53" y="0"/>
            <a:ext cx="9612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2023-09-17T13:35:26Z</dcterms:created>
  <dcterms:modified xsi:type="dcterms:W3CDTF">2023-09-17T13:35:26Z</dcterms:modified>
</cp:coreProperties>
</file>