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235D9E1-AF07-4750-9325-29F973ABA5C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2020-Charts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59F2667-E483-4E67-8FA0-374BD9E27C6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17-09-2023 18:44:07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0" name="slide10">
            <a:extLst>
              <a:ext uri="{FF2B5EF4-FFF2-40B4-BE49-F238E27FC236}">
                <a16:creationId xmlns:a16="http://schemas.microsoft.com/office/drawing/2014/main" id="{D9FB9A92-E595-4FB2-831A-0DCF4BD0A06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2A6B5B54-41D2-464E-BAA4-80C144194C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82F25C4C-5628-49FC-80FC-69233FBDE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3DA7CEEE-67F7-451A-91BC-F261485200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CFDBF838-81D6-4CF9-BC96-53E121526B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6" name="slide6">
            <a:extLst>
              <a:ext uri="{FF2B5EF4-FFF2-40B4-BE49-F238E27FC236}">
                <a16:creationId xmlns:a16="http://schemas.microsoft.com/office/drawing/2014/main" id="{7E62909D-23AA-401F-8D9F-24EE916239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7" name="slide7">
            <a:extLst>
              <a:ext uri="{FF2B5EF4-FFF2-40B4-BE49-F238E27FC236}">
                <a16:creationId xmlns:a16="http://schemas.microsoft.com/office/drawing/2014/main" id="{492379AE-ED2D-44E2-9B55-6994D865FC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8" name="slide8">
            <a:extLst>
              <a:ext uri="{FF2B5EF4-FFF2-40B4-BE49-F238E27FC236}">
                <a16:creationId xmlns:a16="http://schemas.microsoft.com/office/drawing/2014/main" id="{C1DA16CA-40DD-41DA-8DC2-020BDBDED1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B1308679-D5F5-4B6E-84D2-376844D052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2023-09-17T13:14:09Z</dcterms:created>
  <dcterms:modified xsi:type="dcterms:W3CDTF">2023-09-17T13:14:09Z</dcterms:modified>
</cp:coreProperties>
</file>