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040597-70AA-412B-A0CB-6F102CA5BC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2021_Charts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9CA2B9-878E-482D-9922-EC5C2C1191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18-09-2023 00:49:45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0" name="slide10">
            <a:extLst>
              <a:ext uri="{FF2B5EF4-FFF2-40B4-BE49-F238E27FC236}">
                <a16:creationId xmlns:a16="http://schemas.microsoft.com/office/drawing/2014/main" id="{6F057DFC-43F5-46EB-B727-07EC23AADA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1" name="slide11">
            <a:extLst>
              <a:ext uri="{FF2B5EF4-FFF2-40B4-BE49-F238E27FC236}">
                <a16:creationId xmlns:a16="http://schemas.microsoft.com/office/drawing/2014/main" id="{EAAE2A13-5422-4897-8203-A8976DB82B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9" id="12" name="slide12">
            <a:extLst>
              <a:ext uri="{FF2B5EF4-FFF2-40B4-BE49-F238E27FC236}">
                <a16:creationId xmlns:a16="http://schemas.microsoft.com/office/drawing/2014/main" id="{2FB898A4-8AC0-49A4-8DD8-774B611100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13" name="slide13">
            <a:extLst>
              <a:ext uri="{FF2B5EF4-FFF2-40B4-BE49-F238E27FC236}">
                <a16:creationId xmlns:a16="http://schemas.microsoft.com/office/drawing/2014/main" id="{CCEBFD1A-762B-46F8-80E5-31095ECC67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0" id="14" name="slide14">
            <a:extLst>
              <a:ext uri="{FF2B5EF4-FFF2-40B4-BE49-F238E27FC236}">
                <a16:creationId xmlns:a16="http://schemas.microsoft.com/office/drawing/2014/main" id="{0278BDB4-451E-43D3-BA5F-47BC2AB9E5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F9AAC491-C943-4A22-9C15-F3CC3E443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9EA0152F-9EA1-4033-9471-993E07A2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4F780D6D-B4D8-4F27-B624-CF5A090A1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F56E2364-EF3B-4977-9A3A-A48DA05D6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572BB39-A58A-4B5E-A62E-6292EBF16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8" id="7" name="slide7">
            <a:extLst>
              <a:ext uri="{FF2B5EF4-FFF2-40B4-BE49-F238E27FC236}">
                <a16:creationId xmlns:a16="http://schemas.microsoft.com/office/drawing/2014/main" id="{17168071-1B5C-4E36-93B8-514795966B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8" name="slide8">
            <a:extLst>
              <a:ext uri="{FF2B5EF4-FFF2-40B4-BE49-F238E27FC236}">
                <a16:creationId xmlns:a16="http://schemas.microsoft.com/office/drawing/2014/main" id="{40EE8612-AED6-443E-BAAB-57FF2FB3C4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1" id="9" name="slide9">
            <a:extLst>
              <a:ext uri="{FF2B5EF4-FFF2-40B4-BE49-F238E27FC236}">
                <a16:creationId xmlns:a16="http://schemas.microsoft.com/office/drawing/2014/main" id="{3B0904BF-B49F-4DA2-AEF7-B8C05402EB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2023-09-17T19:19:47Z</dcterms:created>
  <dcterms:modified xsi:type="dcterms:W3CDTF">2023-09-17T19:19:47Z</dcterms:modified>
</cp:coreProperties>
</file>