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EAB9E6-8213-4B9F-9B01-FEB0D63629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2022_Charts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493521-2921-4E7D-9326-74882CDE90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17-09-2023 18:41:58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5" id="10" name="slide10">
            <a:extLst>
              <a:ext uri="{FF2B5EF4-FFF2-40B4-BE49-F238E27FC236}">
                <a16:creationId xmlns:a16="http://schemas.microsoft.com/office/drawing/2014/main" id="{54C0E0D4-6319-48C2-A560-7F3BBFD95D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112C3E03-3EA6-484B-8B02-B0A0F115D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3EDF564-19EA-4EC1-B9C3-5D412A062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1F4145EB-01EF-4DBE-9CFA-BB07D5705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5" name="slide5">
            <a:extLst>
              <a:ext uri="{FF2B5EF4-FFF2-40B4-BE49-F238E27FC236}">
                <a16:creationId xmlns:a16="http://schemas.microsoft.com/office/drawing/2014/main" id="{2EA615D2-7238-4249-B3B7-F906807BC6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43699604-D07C-4CF6-9272-6BFDFA82E0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7" name="slide7">
            <a:extLst>
              <a:ext uri="{FF2B5EF4-FFF2-40B4-BE49-F238E27FC236}">
                <a16:creationId xmlns:a16="http://schemas.microsoft.com/office/drawing/2014/main" id="{B9CB3D9B-C1A9-4358-BA84-7E28345DD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8" name="slide8">
            <a:extLst>
              <a:ext uri="{FF2B5EF4-FFF2-40B4-BE49-F238E27FC236}">
                <a16:creationId xmlns:a16="http://schemas.microsoft.com/office/drawing/2014/main" id="{5BCE513C-7F70-4A3F-BDFF-730D446164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9" name="slide9">
            <a:extLst>
              <a:ext uri="{FF2B5EF4-FFF2-40B4-BE49-F238E27FC236}">
                <a16:creationId xmlns:a16="http://schemas.microsoft.com/office/drawing/2014/main" id="{D0EB965A-4359-4B35-85B1-C2B3E1A70B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2023-09-17T13:12:00Z</dcterms:created>
  <dcterms:modified xsi:type="dcterms:W3CDTF">2023-09-17T13:12:00Z</dcterms:modified>
</cp:coreProperties>
</file>