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cb2f864d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cb2f864d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cb2f864d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cb2f864d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cb2f864d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cb2f864d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cb2f864d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cb2f864d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cb2f864d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cb2f864d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cb2f864d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cb2f864d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cb2f864d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cb2f864d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817b273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817b273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cb2f864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cb2f864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687b74ce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687b74ce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cb2f864d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cb2f864d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cb2f864d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cb2f864d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cb2f864d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cb2f864d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cb2f864d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cb2f864d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cb2f864d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cb2f864d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239750" y="107925"/>
            <a:ext cx="804875" cy="5687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s://www.javatpoint.com/k-means-clustering-algorithm-in-machine-learn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5I3Ei69I40s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Gaussian Naive Bayes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function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738" y="1166250"/>
            <a:ext cx="6740514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413" y="2262175"/>
            <a:ext cx="26765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725" y="1207175"/>
            <a:ext cx="4076700" cy="359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3"/>
          <p:cNvCxnSpPr/>
          <p:nvPr/>
        </p:nvCxnSpPr>
        <p:spPr>
          <a:xfrm flipH="1" rot="10800000">
            <a:off x="1152850" y="1657675"/>
            <a:ext cx="2933400" cy="25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3"/>
          <p:cNvSpPr txBox="1"/>
          <p:nvPr/>
        </p:nvSpPr>
        <p:spPr>
          <a:xfrm>
            <a:off x="4086250" y="1309675"/>
            <a:ext cx="750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</a:t>
            </a:r>
            <a:r>
              <a:rPr baseline="30000" lang="en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x + b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 rot="-2436303">
            <a:off x="3276784" y="1957954"/>
            <a:ext cx="993791" cy="347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</a:t>
            </a:r>
            <a:r>
              <a:rPr baseline="30000" lang="en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x + b &gt; 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 rot="-2540680">
            <a:off x="3013006" y="1739535"/>
            <a:ext cx="993633" cy="348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</a:t>
            </a:r>
            <a:r>
              <a:rPr baseline="30000" lang="en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x + b &lt; 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Function: Cross Entropy Loss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558250"/>
            <a:ext cx="8520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Cross Entropy Loss: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3082250"/>
            <a:ext cx="8520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Cross Entropy Loss: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88" y="2243288"/>
            <a:ext cx="72390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5138" y="3751550"/>
            <a:ext cx="31337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K Means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Clustering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38" y="1223963"/>
            <a:ext cx="5343525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586650" y="4406775"/>
            <a:ext cx="1930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Ref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Stepping towards clusters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311700" y="1068425"/>
            <a:ext cx="4681800" cy="30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Step-1: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Select the number K to decide the number of clusters.</a:t>
            </a:r>
            <a:endParaRPr sz="1200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Step-2: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Select random K points or centroids.</a:t>
            </a:r>
            <a:endParaRPr sz="1200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Step-3: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Assign each data point to their closest centroid, which will form the predefined K clusters.</a:t>
            </a:r>
            <a:endParaRPr sz="1200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Step-4: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Calculate the variance and place a new centroid of each cluster.</a:t>
            </a:r>
            <a:endParaRPr sz="1200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Step-5: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Repeat the third steps, which means reassigning each datapoint to the new closest centroid of each cluster.</a:t>
            </a:r>
            <a:endParaRPr sz="1200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Step-6: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If any reassignment occurs, then go to step-4 else go to FINISH.</a:t>
            </a:r>
            <a:endParaRPr sz="1200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900" y="1220825"/>
            <a:ext cx="3845700" cy="32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Stepping towards clusters</a:t>
            </a:r>
            <a:endParaRPr/>
          </a:p>
        </p:txBody>
      </p:sp>
      <p:pic>
        <p:nvPicPr>
          <p:cNvPr descr="k-means clustering is a popular baseline for data analysis. This video visualizes how Lloyd's algorithm iteratively updates clusters and cluster centroids in order to determine latent structures within a given set of data.  For lecture notes on k-means clustering, see: http://dx.doi.org/10.13140/RG.2.1.2829.4886" id="170" name="Google Shape;170;p28" title="k-means cluster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6988" y="1298400"/>
            <a:ext cx="5670025" cy="31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 of classification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55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What we have: the features, the labels - classes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What we need to find: a model to predict the class for given features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Formally, we require θ (parameters), such that, we can find y = c</a:t>
            </a:r>
            <a:r>
              <a:rPr baseline="-25000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for a given row x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need to maximise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188" y="2157413"/>
            <a:ext cx="30956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Bayes’ Rule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600200"/>
            <a:ext cx="7010400" cy="194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/>
          <p:nvPr/>
        </p:nvCxnSpPr>
        <p:spPr>
          <a:xfrm flipH="1" rot="10800000">
            <a:off x="1343850" y="3308500"/>
            <a:ext cx="4092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/>
        </p:nvSpPr>
        <p:spPr>
          <a:xfrm>
            <a:off x="586650" y="3792825"/>
            <a:ext cx="17463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Posterior Probability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7087650" y="1077825"/>
            <a:ext cx="3750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6"/>
          <p:cNvSpPr txBox="1"/>
          <p:nvPr/>
        </p:nvSpPr>
        <p:spPr>
          <a:xfrm>
            <a:off x="6350925" y="610350"/>
            <a:ext cx="14415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Prior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Probability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>
            <a:off x="4750150" y="1077825"/>
            <a:ext cx="3750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4081650" y="713825"/>
            <a:ext cx="14415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Likelihood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4" name="Google Shape;84;p16"/>
          <p:cNvCxnSpPr/>
          <p:nvPr/>
        </p:nvCxnSpPr>
        <p:spPr>
          <a:xfrm flipH="1" rot="10800000">
            <a:off x="5655125" y="3513075"/>
            <a:ext cx="3477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4998075" y="4031475"/>
            <a:ext cx="17463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Marginal Likelihood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Assumption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75" y="3394700"/>
            <a:ext cx="75152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558250"/>
            <a:ext cx="85206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In </a:t>
            </a:r>
            <a:r>
              <a:rPr lang="en">
                <a:solidFill>
                  <a:schemeClr val="dk2"/>
                </a:solidFill>
              </a:rPr>
              <a:t>reality</a:t>
            </a:r>
            <a:r>
              <a:rPr lang="en">
                <a:solidFill>
                  <a:schemeClr val="dk2"/>
                </a:solidFill>
              </a:rPr>
              <a:t>, the likelihood term will contain many more interdependent variables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We choose to treat them as independent so that we will have a much simpler result. The probabilities simplify into product.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558250"/>
            <a:ext cx="85206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Calculation for each class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050" y="1245700"/>
            <a:ext cx="4983324" cy="11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3150000"/>
            <a:ext cx="85206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During classification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900" y="3134925"/>
            <a:ext cx="59245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</a:t>
            </a:r>
            <a:r>
              <a:rPr lang="en"/>
              <a:t>Naive Bayes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558250"/>
            <a:ext cx="85206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In Gaussian Naive Bayes, we assume the Likelihood to follow a Gaussian Distribution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2874125"/>
            <a:ext cx="50482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Logistic Regression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Somehow, a Linear Model for Classification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650" y="1214000"/>
            <a:ext cx="40767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