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329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329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329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765" cy="7562850"/>
          </a:xfrm>
          <a:custGeom>
            <a:avLst/>
            <a:gdLst/>
            <a:ahLst/>
            <a:cxnLst/>
            <a:rect l="l" t="t" r="r" b="b"/>
            <a:pathLst>
              <a:path w="10692765" h="7562850">
                <a:moveTo>
                  <a:pt x="0" y="0"/>
                </a:moveTo>
                <a:lnTo>
                  <a:pt x="10692383" y="0"/>
                </a:lnTo>
                <a:lnTo>
                  <a:pt x="10692383" y="7562849"/>
                </a:lnTo>
                <a:lnTo>
                  <a:pt x="0" y="7562849"/>
                </a:lnTo>
                <a:lnTo>
                  <a:pt x="0" y="0"/>
                </a:lnTo>
                <a:close/>
              </a:path>
            </a:pathLst>
          </a:custGeom>
          <a:solidFill>
            <a:srgbClr val="03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6835" y="206742"/>
            <a:ext cx="10229215" cy="7135495"/>
          </a:xfrm>
          <a:custGeom>
            <a:avLst/>
            <a:gdLst/>
            <a:ahLst/>
            <a:cxnLst/>
            <a:rect l="l" t="t" r="r" b="b"/>
            <a:pathLst>
              <a:path w="10229215" h="7135495">
                <a:moveTo>
                  <a:pt x="10228900" y="7135145"/>
                </a:moveTo>
                <a:lnTo>
                  <a:pt x="0" y="7135145"/>
                </a:lnTo>
                <a:lnTo>
                  <a:pt x="0" y="0"/>
                </a:lnTo>
                <a:lnTo>
                  <a:pt x="10228900" y="0"/>
                </a:lnTo>
                <a:lnTo>
                  <a:pt x="10228900" y="7135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1401" y="364997"/>
            <a:ext cx="9810115" cy="6830059"/>
          </a:xfrm>
          <a:custGeom>
            <a:avLst/>
            <a:gdLst/>
            <a:ahLst/>
            <a:cxnLst/>
            <a:rect l="l" t="t" r="r" b="b"/>
            <a:pathLst>
              <a:path w="9810115" h="6830059">
                <a:moveTo>
                  <a:pt x="9809531" y="0"/>
                </a:moveTo>
                <a:lnTo>
                  <a:pt x="9772663" y="0"/>
                </a:lnTo>
                <a:lnTo>
                  <a:pt x="9772663" y="31750"/>
                </a:lnTo>
                <a:lnTo>
                  <a:pt x="9772663" y="107327"/>
                </a:lnTo>
                <a:lnTo>
                  <a:pt x="9772663" y="6798310"/>
                </a:lnTo>
                <a:lnTo>
                  <a:pt x="9707664" y="6798310"/>
                </a:lnTo>
                <a:lnTo>
                  <a:pt x="9707855" y="6795668"/>
                </a:lnTo>
                <a:lnTo>
                  <a:pt x="9712757" y="6777863"/>
                </a:lnTo>
                <a:lnTo>
                  <a:pt x="9713646" y="6776098"/>
                </a:lnTo>
                <a:lnTo>
                  <a:pt x="9720885" y="6761632"/>
                </a:lnTo>
                <a:lnTo>
                  <a:pt x="9731858" y="6747383"/>
                </a:lnTo>
                <a:lnTo>
                  <a:pt x="9744126" y="6736448"/>
                </a:lnTo>
                <a:lnTo>
                  <a:pt x="9758235" y="6727876"/>
                </a:lnTo>
                <a:lnTo>
                  <a:pt x="9772663" y="6722326"/>
                </a:lnTo>
                <a:lnTo>
                  <a:pt x="9772663" y="6543522"/>
                </a:lnTo>
                <a:lnTo>
                  <a:pt x="9767265" y="6540640"/>
                </a:lnTo>
                <a:lnTo>
                  <a:pt x="9758540" y="6539382"/>
                </a:lnTo>
                <a:lnTo>
                  <a:pt x="9755162" y="6538900"/>
                </a:lnTo>
                <a:lnTo>
                  <a:pt x="9754121" y="6538938"/>
                </a:lnTo>
                <a:lnTo>
                  <a:pt x="9754121" y="6709397"/>
                </a:lnTo>
                <a:lnTo>
                  <a:pt x="9728060" y="6684873"/>
                </a:lnTo>
                <a:lnTo>
                  <a:pt x="9704400" y="6662623"/>
                </a:lnTo>
                <a:lnTo>
                  <a:pt x="9695485" y="6654241"/>
                </a:lnTo>
                <a:lnTo>
                  <a:pt x="9695485" y="6772059"/>
                </a:lnTo>
                <a:lnTo>
                  <a:pt x="9568383" y="6776098"/>
                </a:lnTo>
                <a:lnTo>
                  <a:pt x="9568116" y="6767627"/>
                </a:lnTo>
                <a:lnTo>
                  <a:pt x="9566770" y="6723354"/>
                </a:lnTo>
                <a:lnTo>
                  <a:pt x="9602737" y="6684873"/>
                </a:lnTo>
                <a:lnTo>
                  <a:pt x="9695485" y="6772059"/>
                </a:lnTo>
                <a:lnTo>
                  <a:pt x="9695485" y="6654241"/>
                </a:lnTo>
                <a:lnTo>
                  <a:pt x="9690087" y="6649148"/>
                </a:lnTo>
                <a:lnTo>
                  <a:pt x="9661449" y="6622212"/>
                </a:lnTo>
                <a:lnTo>
                  <a:pt x="9695688" y="6585674"/>
                </a:lnTo>
                <a:lnTo>
                  <a:pt x="9697504" y="6583743"/>
                </a:lnTo>
                <a:lnTo>
                  <a:pt x="9750082" y="6582054"/>
                </a:lnTo>
                <a:lnTo>
                  <a:pt x="9754121" y="6709397"/>
                </a:lnTo>
                <a:lnTo>
                  <a:pt x="9754121" y="6538938"/>
                </a:lnTo>
                <a:lnTo>
                  <a:pt x="9738957" y="6539382"/>
                </a:lnTo>
                <a:lnTo>
                  <a:pt x="9772663" y="6503441"/>
                </a:lnTo>
                <a:lnTo>
                  <a:pt x="9772663" y="6443980"/>
                </a:lnTo>
                <a:lnTo>
                  <a:pt x="9769107" y="6445809"/>
                </a:lnTo>
                <a:lnTo>
                  <a:pt x="9763074" y="6450914"/>
                </a:lnTo>
                <a:lnTo>
                  <a:pt x="9678391" y="6541325"/>
                </a:lnTo>
                <a:lnTo>
                  <a:pt x="9636849" y="6542659"/>
                </a:lnTo>
                <a:lnTo>
                  <a:pt x="9636849" y="6585674"/>
                </a:lnTo>
                <a:lnTo>
                  <a:pt x="9625800" y="6597459"/>
                </a:lnTo>
                <a:lnTo>
                  <a:pt x="9618218" y="6609778"/>
                </a:lnTo>
                <a:lnTo>
                  <a:pt x="9615995" y="6623634"/>
                </a:lnTo>
                <a:lnTo>
                  <a:pt x="9619082" y="6637325"/>
                </a:lnTo>
                <a:lnTo>
                  <a:pt x="9627413" y="6649148"/>
                </a:lnTo>
                <a:lnTo>
                  <a:pt x="9615132" y="6641516"/>
                </a:lnTo>
                <a:lnTo>
                  <a:pt x="9601314" y="6639280"/>
                </a:lnTo>
                <a:lnTo>
                  <a:pt x="9587662" y="6642379"/>
                </a:lnTo>
                <a:lnTo>
                  <a:pt x="9575876" y="6650761"/>
                </a:lnTo>
                <a:lnTo>
                  <a:pt x="9564827" y="6662623"/>
                </a:lnTo>
                <a:lnTo>
                  <a:pt x="9562490" y="6588023"/>
                </a:lnTo>
                <a:lnTo>
                  <a:pt x="9636849" y="6585674"/>
                </a:lnTo>
                <a:lnTo>
                  <a:pt x="9636849" y="6542659"/>
                </a:lnTo>
                <a:lnTo>
                  <a:pt x="9554667" y="6545275"/>
                </a:lnTo>
                <a:lnTo>
                  <a:pt x="9540621" y="6548602"/>
                </a:lnTo>
                <a:lnTo>
                  <a:pt x="9529661" y="6556540"/>
                </a:lnTo>
                <a:lnTo>
                  <a:pt x="9529661" y="6798310"/>
                </a:lnTo>
                <a:lnTo>
                  <a:pt x="9496463" y="6798310"/>
                </a:lnTo>
                <a:lnTo>
                  <a:pt x="9525229" y="6767627"/>
                </a:lnTo>
                <a:lnTo>
                  <a:pt x="9525711" y="6783832"/>
                </a:lnTo>
                <a:lnTo>
                  <a:pt x="9527692" y="6794513"/>
                </a:lnTo>
                <a:lnTo>
                  <a:pt x="9529661" y="6798310"/>
                </a:lnTo>
                <a:lnTo>
                  <a:pt x="9529661" y="6556540"/>
                </a:lnTo>
                <a:lnTo>
                  <a:pt x="9529267" y="6556819"/>
                </a:lnTo>
                <a:lnTo>
                  <a:pt x="9521774" y="6568668"/>
                </a:lnTo>
                <a:lnTo>
                  <a:pt x="9519348" y="6582931"/>
                </a:lnTo>
                <a:lnTo>
                  <a:pt x="9523298" y="6706895"/>
                </a:lnTo>
                <a:lnTo>
                  <a:pt x="9437637" y="6798310"/>
                </a:lnTo>
                <a:lnTo>
                  <a:pt x="371868" y="6798310"/>
                </a:lnTo>
                <a:lnTo>
                  <a:pt x="343115" y="6767627"/>
                </a:lnTo>
                <a:lnTo>
                  <a:pt x="313004" y="6735483"/>
                </a:lnTo>
                <a:lnTo>
                  <a:pt x="313004" y="6798310"/>
                </a:lnTo>
                <a:lnTo>
                  <a:pt x="279857" y="6798310"/>
                </a:lnTo>
                <a:lnTo>
                  <a:pt x="281838" y="6794513"/>
                </a:lnTo>
                <a:lnTo>
                  <a:pt x="283819" y="6783832"/>
                </a:lnTo>
                <a:lnTo>
                  <a:pt x="284048" y="6776098"/>
                </a:lnTo>
                <a:lnTo>
                  <a:pt x="284302" y="6767627"/>
                </a:lnTo>
                <a:lnTo>
                  <a:pt x="313004" y="6798310"/>
                </a:lnTo>
                <a:lnTo>
                  <a:pt x="313004" y="6735483"/>
                </a:lnTo>
                <a:lnTo>
                  <a:pt x="286232" y="6706895"/>
                </a:lnTo>
                <a:lnTo>
                  <a:pt x="286931" y="6684873"/>
                </a:lnTo>
                <a:lnTo>
                  <a:pt x="287642" y="6662534"/>
                </a:lnTo>
                <a:lnTo>
                  <a:pt x="290093" y="6585674"/>
                </a:lnTo>
                <a:lnTo>
                  <a:pt x="290029" y="6582054"/>
                </a:lnTo>
                <a:lnTo>
                  <a:pt x="268909" y="6548602"/>
                </a:lnTo>
                <a:lnTo>
                  <a:pt x="247116" y="6545034"/>
                </a:lnTo>
                <a:lnTo>
                  <a:pt x="247116" y="6588023"/>
                </a:lnTo>
                <a:lnTo>
                  <a:pt x="244703" y="6662534"/>
                </a:lnTo>
                <a:lnTo>
                  <a:pt x="242760" y="6660464"/>
                </a:lnTo>
                <a:lnTo>
                  <a:pt x="242760" y="6723354"/>
                </a:lnTo>
                <a:lnTo>
                  <a:pt x="241071" y="6776098"/>
                </a:lnTo>
                <a:lnTo>
                  <a:pt x="114046" y="6772059"/>
                </a:lnTo>
                <a:lnTo>
                  <a:pt x="180708" y="6709397"/>
                </a:lnTo>
                <a:lnTo>
                  <a:pt x="206794" y="6684873"/>
                </a:lnTo>
                <a:lnTo>
                  <a:pt x="242760" y="6723354"/>
                </a:lnTo>
                <a:lnTo>
                  <a:pt x="242760" y="6660464"/>
                </a:lnTo>
                <a:lnTo>
                  <a:pt x="233654" y="6650761"/>
                </a:lnTo>
                <a:lnTo>
                  <a:pt x="231381" y="6649148"/>
                </a:lnTo>
                <a:lnTo>
                  <a:pt x="221869" y="6642379"/>
                </a:lnTo>
                <a:lnTo>
                  <a:pt x="208216" y="6639280"/>
                </a:lnTo>
                <a:lnTo>
                  <a:pt x="194398" y="6641516"/>
                </a:lnTo>
                <a:lnTo>
                  <a:pt x="182118" y="6649148"/>
                </a:lnTo>
                <a:lnTo>
                  <a:pt x="190449" y="6637325"/>
                </a:lnTo>
                <a:lnTo>
                  <a:pt x="193535" y="6623634"/>
                </a:lnTo>
                <a:lnTo>
                  <a:pt x="191312" y="6609778"/>
                </a:lnTo>
                <a:lnTo>
                  <a:pt x="183730" y="6597459"/>
                </a:lnTo>
                <a:lnTo>
                  <a:pt x="172681" y="6585674"/>
                </a:lnTo>
                <a:lnTo>
                  <a:pt x="247116" y="6588023"/>
                </a:lnTo>
                <a:lnTo>
                  <a:pt x="247116" y="6545034"/>
                </a:lnTo>
                <a:lnTo>
                  <a:pt x="148082" y="6541871"/>
                </a:lnTo>
                <a:lnTo>
                  <a:pt x="148082" y="6622212"/>
                </a:lnTo>
                <a:lnTo>
                  <a:pt x="101854" y="6665671"/>
                </a:lnTo>
                <a:lnTo>
                  <a:pt x="101854" y="6798310"/>
                </a:lnTo>
                <a:lnTo>
                  <a:pt x="36868" y="6798310"/>
                </a:lnTo>
                <a:lnTo>
                  <a:pt x="36868" y="6722300"/>
                </a:lnTo>
                <a:lnTo>
                  <a:pt x="51282" y="6727850"/>
                </a:lnTo>
                <a:lnTo>
                  <a:pt x="88646" y="6761632"/>
                </a:lnTo>
                <a:lnTo>
                  <a:pt x="101854" y="6798310"/>
                </a:lnTo>
                <a:lnTo>
                  <a:pt x="101854" y="6665671"/>
                </a:lnTo>
                <a:lnTo>
                  <a:pt x="55333" y="6709397"/>
                </a:lnTo>
                <a:lnTo>
                  <a:pt x="59359" y="6582054"/>
                </a:lnTo>
                <a:lnTo>
                  <a:pt x="112026" y="6583743"/>
                </a:lnTo>
                <a:lnTo>
                  <a:pt x="148082" y="6622212"/>
                </a:lnTo>
                <a:lnTo>
                  <a:pt x="148082" y="6541871"/>
                </a:lnTo>
                <a:lnTo>
                  <a:pt x="131140" y="6541325"/>
                </a:lnTo>
                <a:lnTo>
                  <a:pt x="129324" y="6539382"/>
                </a:lnTo>
                <a:lnTo>
                  <a:pt x="78409" y="6485026"/>
                </a:lnTo>
                <a:lnTo>
                  <a:pt x="70497" y="6476581"/>
                </a:lnTo>
                <a:lnTo>
                  <a:pt x="70497" y="6539382"/>
                </a:lnTo>
                <a:lnTo>
                  <a:pt x="54368" y="6538900"/>
                </a:lnTo>
                <a:lnTo>
                  <a:pt x="42291" y="6540640"/>
                </a:lnTo>
                <a:lnTo>
                  <a:pt x="36868" y="6543535"/>
                </a:lnTo>
                <a:lnTo>
                  <a:pt x="36868" y="6503467"/>
                </a:lnTo>
                <a:lnTo>
                  <a:pt x="70497" y="6539382"/>
                </a:lnTo>
                <a:lnTo>
                  <a:pt x="70497" y="6476581"/>
                </a:lnTo>
                <a:lnTo>
                  <a:pt x="46456" y="6450914"/>
                </a:lnTo>
                <a:lnTo>
                  <a:pt x="40424" y="6445809"/>
                </a:lnTo>
                <a:lnTo>
                  <a:pt x="36868" y="6443980"/>
                </a:lnTo>
                <a:lnTo>
                  <a:pt x="36868" y="386880"/>
                </a:lnTo>
                <a:lnTo>
                  <a:pt x="41948" y="384060"/>
                </a:lnTo>
                <a:lnTo>
                  <a:pt x="46939" y="378980"/>
                </a:lnTo>
                <a:lnTo>
                  <a:pt x="64287" y="360908"/>
                </a:lnTo>
                <a:lnTo>
                  <a:pt x="78917" y="344944"/>
                </a:lnTo>
                <a:lnTo>
                  <a:pt x="80251" y="343496"/>
                </a:lnTo>
                <a:lnTo>
                  <a:pt x="85255" y="337769"/>
                </a:lnTo>
                <a:lnTo>
                  <a:pt x="130098" y="290017"/>
                </a:lnTo>
                <a:lnTo>
                  <a:pt x="131470" y="288569"/>
                </a:lnTo>
                <a:lnTo>
                  <a:pt x="255016" y="284213"/>
                </a:lnTo>
                <a:lnTo>
                  <a:pt x="258648" y="284213"/>
                </a:lnTo>
                <a:lnTo>
                  <a:pt x="262280" y="283489"/>
                </a:lnTo>
                <a:lnTo>
                  <a:pt x="290423" y="247357"/>
                </a:lnTo>
                <a:lnTo>
                  <a:pt x="290512" y="243725"/>
                </a:lnTo>
                <a:lnTo>
                  <a:pt x="290512" y="235737"/>
                </a:lnTo>
                <a:lnTo>
                  <a:pt x="289775" y="216954"/>
                </a:lnTo>
                <a:lnTo>
                  <a:pt x="288467" y="167106"/>
                </a:lnTo>
                <a:lnTo>
                  <a:pt x="288328" y="162026"/>
                </a:lnTo>
                <a:lnTo>
                  <a:pt x="287528" y="146786"/>
                </a:lnTo>
                <a:lnTo>
                  <a:pt x="287528" y="144691"/>
                </a:lnTo>
                <a:lnTo>
                  <a:pt x="287477" y="142506"/>
                </a:lnTo>
                <a:lnTo>
                  <a:pt x="286880" y="122986"/>
                </a:lnTo>
                <a:lnTo>
                  <a:pt x="326555" y="80327"/>
                </a:lnTo>
                <a:lnTo>
                  <a:pt x="333819" y="73075"/>
                </a:lnTo>
                <a:lnTo>
                  <a:pt x="343750" y="62179"/>
                </a:lnTo>
                <a:lnTo>
                  <a:pt x="348983" y="56451"/>
                </a:lnTo>
                <a:lnTo>
                  <a:pt x="371398" y="32588"/>
                </a:lnTo>
                <a:lnTo>
                  <a:pt x="372110" y="31750"/>
                </a:lnTo>
                <a:lnTo>
                  <a:pt x="9438056" y="31750"/>
                </a:lnTo>
                <a:lnTo>
                  <a:pt x="9438615" y="32346"/>
                </a:lnTo>
                <a:lnTo>
                  <a:pt x="9523298" y="122745"/>
                </a:lnTo>
                <a:lnTo>
                  <a:pt x="9519425" y="243967"/>
                </a:lnTo>
                <a:lnTo>
                  <a:pt x="9540621" y="281000"/>
                </a:lnTo>
                <a:lnTo>
                  <a:pt x="9678391" y="288239"/>
                </a:lnTo>
                <a:lnTo>
                  <a:pt x="9763074" y="378650"/>
                </a:lnTo>
                <a:lnTo>
                  <a:pt x="9769107" y="383806"/>
                </a:lnTo>
                <a:lnTo>
                  <a:pt x="9772663" y="385660"/>
                </a:lnTo>
                <a:lnTo>
                  <a:pt x="9772663" y="326186"/>
                </a:lnTo>
                <a:lnTo>
                  <a:pt x="9738957" y="290182"/>
                </a:lnTo>
                <a:lnTo>
                  <a:pt x="9755162" y="290741"/>
                </a:lnTo>
                <a:lnTo>
                  <a:pt x="9759036" y="290182"/>
                </a:lnTo>
                <a:lnTo>
                  <a:pt x="9767265" y="288975"/>
                </a:lnTo>
                <a:lnTo>
                  <a:pt x="9772663" y="286105"/>
                </a:lnTo>
                <a:lnTo>
                  <a:pt x="9772663" y="107327"/>
                </a:lnTo>
                <a:lnTo>
                  <a:pt x="9758235" y="101765"/>
                </a:lnTo>
                <a:lnTo>
                  <a:pt x="9754197" y="99314"/>
                </a:lnTo>
                <a:lnTo>
                  <a:pt x="9754197" y="120256"/>
                </a:lnTo>
                <a:lnTo>
                  <a:pt x="9750082" y="247599"/>
                </a:lnTo>
                <a:lnTo>
                  <a:pt x="9697504" y="245910"/>
                </a:lnTo>
                <a:lnTo>
                  <a:pt x="9695688" y="243967"/>
                </a:lnTo>
                <a:lnTo>
                  <a:pt x="9661449" y="207429"/>
                </a:lnTo>
                <a:lnTo>
                  <a:pt x="9690113" y="180492"/>
                </a:lnTo>
                <a:lnTo>
                  <a:pt x="9704438" y="167030"/>
                </a:lnTo>
                <a:lnTo>
                  <a:pt x="9728111" y="144767"/>
                </a:lnTo>
                <a:lnTo>
                  <a:pt x="9754197" y="120256"/>
                </a:lnTo>
                <a:lnTo>
                  <a:pt x="9754197" y="99314"/>
                </a:lnTo>
                <a:lnTo>
                  <a:pt x="9744126" y="93192"/>
                </a:lnTo>
                <a:lnTo>
                  <a:pt x="9731858" y="82257"/>
                </a:lnTo>
                <a:lnTo>
                  <a:pt x="9707855" y="33972"/>
                </a:lnTo>
                <a:lnTo>
                  <a:pt x="9707689" y="31750"/>
                </a:lnTo>
                <a:lnTo>
                  <a:pt x="9772663" y="31750"/>
                </a:lnTo>
                <a:lnTo>
                  <a:pt x="9772663" y="0"/>
                </a:lnTo>
                <a:lnTo>
                  <a:pt x="9695485" y="0"/>
                </a:lnTo>
                <a:lnTo>
                  <a:pt x="9695485" y="57581"/>
                </a:lnTo>
                <a:lnTo>
                  <a:pt x="9636849" y="112712"/>
                </a:lnTo>
                <a:lnTo>
                  <a:pt x="9636849" y="243967"/>
                </a:lnTo>
                <a:lnTo>
                  <a:pt x="9562490" y="241630"/>
                </a:lnTo>
                <a:lnTo>
                  <a:pt x="9564827" y="167030"/>
                </a:lnTo>
                <a:lnTo>
                  <a:pt x="9575876" y="178879"/>
                </a:lnTo>
                <a:lnTo>
                  <a:pt x="9587662" y="187236"/>
                </a:lnTo>
                <a:lnTo>
                  <a:pt x="9601327" y="190334"/>
                </a:lnTo>
                <a:lnTo>
                  <a:pt x="9615170" y="188112"/>
                </a:lnTo>
                <a:lnTo>
                  <a:pt x="9627502" y="180492"/>
                </a:lnTo>
                <a:lnTo>
                  <a:pt x="9619107" y="192328"/>
                </a:lnTo>
                <a:lnTo>
                  <a:pt x="9616008" y="206006"/>
                </a:lnTo>
                <a:lnTo>
                  <a:pt x="9618218" y="219862"/>
                </a:lnTo>
                <a:lnTo>
                  <a:pt x="9625800" y="232194"/>
                </a:lnTo>
                <a:lnTo>
                  <a:pt x="9636849" y="243967"/>
                </a:lnTo>
                <a:lnTo>
                  <a:pt x="9636849" y="112712"/>
                </a:lnTo>
                <a:lnTo>
                  <a:pt x="9602737" y="144767"/>
                </a:lnTo>
                <a:lnTo>
                  <a:pt x="9566770" y="106299"/>
                </a:lnTo>
                <a:lnTo>
                  <a:pt x="9568116" y="62026"/>
                </a:lnTo>
                <a:lnTo>
                  <a:pt x="9568383" y="53555"/>
                </a:lnTo>
                <a:lnTo>
                  <a:pt x="9695485" y="57581"/>
                </a:lnTo>
                <a:lnTo>
                  <a:pt x="9695485" y="0"/>
                </a:lnTo>
                <a:lnTo>
                  <a:pt x="9529432" y="0"/>
                </a:lnTo>
                <a:lnTo>
                  <a:pt x="9529432" y="31750"/>
                </a:lnTo>
                <a:lnTo>
                  <a:pt x="9527692" y="35102"/>
                </a:lnTo>
                <a:lnTo>
                  <a:pt x="9525711" y="45808"/>
                </a:lnTo>
                <a:lnTo>
                  <a:pt x="9525229" y="62026"/>
                </a:lnTo>
                <a:lnTo>
                  <a:pt x="9496844" y="31750"/>
                </a:lnTo>
                <a:lnTo>
                  <a:pt x="9529432" y="31750"/>
                </a:lnTo>
                <a:lnTo>
                  <a:pt x="9529432" y="0"/>
                </a:lnTo>
                <a:lnTo>
                  <a:pt x="312877" y="0"/>
                </a:lnTo>
                <a:lnTo>
                  <a:pt x="312877" y="31750"/>
                </a:lnTo>
                <a:lnTo>
                  <a:pt x="284695" y="62179"/>
                </a:lnTo>
                <a:lnTo>
                  <a:pt x="284327" y="53555"/>
                </a:lnTo>
                <a:lnTo>
                  <a:pt x="284073" y="47739"/>
                </a:lnTo>
                <a:lnTo>
                  <a:pt x="283972" y="38303"/>
                </a:lnTo>
                <a:lnTo>
                  <a:pt x="281800" y="31851"/>
                </a:lnTo>
                <a:lnTo>
                  <a:pt x="312877" y="31750"/>
                </a:lnTo>
                <a:lnTo>
                  <a:pt x="312877" y="0"/>
                </a:lnTo>
                <a:lnTo>
                  <a:pt x="247116" y="0"/>
                </a:lnTo>
                <a:lnTo>
                  <a:pt x="247116" y="241554"/>
                </a:lnTo>
                <a:lnTo>
                  <a:pt x="206629" y="243001"/>
                </a:lnTo>
                <a:lnTo>
                  <a:pt x="173405" y="243725"/>
                </a:lnTo>
                <a:lnTo>
                  <a:pt x="184289" y="232117"/>
                </a:lnTo>
                <a:lnTo>
                  <a:pt x="191325" y="221348"/>
                </a:lnTo>
                <a:lnTo>
                  <a:pt x="194030" y="209283"/>
                </a:lnTo>
                <a:lnTo>
                  <a:pt x="192417" y="197078"/>
                </a:lnTo>
                <a:lnTo>
                  <a:pt x="186474" y="185902"/>
                </a:lnTo>
                <a:lnTo>
                  <a:pt x="185661" y="184442"/>
                </a:lnTo>
                <a:lnTo>
                  <a:pt x="183489" y="182270"/>
                </a:lnTo>
                <a:lnTo>
                  <a:pt x="182118" y="180822"/>
                </a:lnTo>
                <a:lnTo>
                  <a:pt x="184289" y="182994"/>
                </a:lnTo>
                <a:lnTo>
                  <a:pt x="186474" y="184442"/>
                </a:lnTo>
                <a:lnTo>
                  <a:pt x="188569" y="185178"/>
                </a:lnTo>
                <a:lnTo>
                  <a:pt x="200139" y="189623"/>
                </a:lnTo>
                <a:lnTo>
                  <a:pt x="239128" y="173558"/>
                </a:lnTo>
                <a:lnTo>
                  <a:pt x="244944" y="167106"/>
                </a:lnTo>
                <a:lnTo>
                  <a:pt x="244944" y="172110"/>
                </a:lnTo>
                <a:lnTo>
                  <a:pt x="245668" y="180098"/>
                </a:lnTo>
                <a:lnTo>
                  <a:pt x="246316" y="209283"/>
                </a:lnTo>
                <a:lnTo>
                  <a:pt x="246392" y="227114"/>
                </a:lnTo>
                <a:lnTo>
                  <a:pt x="247116" y="241554"/>
                </a:lnTo>
                <a:lnTo>
                  <a:pt x="247116" y="0"/>
                </a:lnTo>
                <a:lnTo>
                  <a:pt x="242760" y="0"/>
                </a:lnTo>
                <a:lnTo>
                  <a:pt x="242760" y="99847"/>
                </a:lnTo>
                <a:lnTo>
                  <a:pt x="242760" y="106299"/>
                </a:lnTo>
                <a:lnTo>
                  <a:pt x="207352" y="144691"/>
                </a:lnTo>
                <a:lnTo>
                  <a:pt x="205181" y="143230"/>
                </a:lnTo>
                <a:lnTo>
                  <a:pt x="192189" y="130175"/>
                </a:lnTo>
                <a:lnTo>
                  <a:pt x="181152" y="120091"/>
                </a:lnTo>
                <a:lnTo>
                  <a:pt x="175577" y="115011"/>
                </a:lnTo>
                <a:lnTo>
                  <a:pt x="166230" y="106095"/>
                </a:lnTo>
                <a:lnTo>
                  <a:pt x="166230" y="172110"/>
                </a:lnTo>
                <a:lnTo>
                  <a:pt x="153162" y="193078"/>
                </a:lnTo>
                <a:lnTo>
                  <a:pt x="145262" y="205422"/>
                </a:lnTo>
                <a:lnTo>
                  <a:pt x="148158" y="207594"/>
                </a:lnTo>
                <a:lnTo>
                  <a:pt x="135826" y="221310"/>
                </a:lnTo>
                <a:lnTo>
                  <a:pt x="112674" y="245910"/>
                </a:lnTo>
                <a:lnTo>
                  <a:pt x="70815" y="247065"/>
                </a:lnTo>
                <a:lnTo>
                  <a:pt x="70815" y="290017"/>
                </a:lnTo>
                <a:lnTo>
                  <a:pt x="36868" y="326898"/>
                </a:lnTo>
                <a:lnTo>
                  <a:pt x="36868" y="286613"/>
                </a:lnTo>
                <a:lnTo>
                  <a:pt x="38315" y="287845"/>
                </a:lnTo>
                <a:lnTo>
                  <a:pt x="44767" y="290741"/>
                </a:lnTo>
                <a:lnTo>
                  <a:pt x="54927" y="290741"/>
                </a:lnTo>
                <a:lnTo>
                  <a:pt x="70815" y="290017"/>
                </a:lnTo>
                <a:lnTo>
                  <a:pt x="70815" y="247065"/>
                </a:lnTo>
                <a:lnTo>
                  <a:pt x="60007" y="247357"/>
                </a:lnTo>
                <a:lnTo>
                  <a:pt x="60007" y="240817"/>
                </a:lnTo>
                <a:lnTo>
                  <a:pt x="58559" y="214769"/>
                </a:lnTo>
                <a:lnTo>
                  <a:pt x="58547" y="197078"/>
                </a:lnTo>
                <a:lnTo>
                  <a:pt x="56464" y="144691"/>
                </a:lnTo>
                <a:lnTo>
                  <a:pt x="56375" y="138150"/>
                </a:lnTo>
                <a:lnTo>
                  <a:pt x="55651" y="123634"/>
                </a:lnTo>
                <a:lnTo>
                  <a:pt x="55651" y="120091"/>
                </a:lnTo>
                <a:lnTo>
                  <a:pt x="59207" y="122986"/>
                </a:lnTo>
                <a:lnTo>
                  <a:pt x="62826" y="127266"/>
                </a:lnTo>
                <a:lnTo>
                  <a:pt x="75171" y="138150"/>
                </a:lnTo>
                <a:lnTo>
                  <a:pt x="92506" y="154774"/>
                </a:lnTo>
                <a:lnTo>
                  <a:pt x="105498" y="167830"/>
                </a:lnTo>
                <a:lnTo>
                  <a:pt x="121386" y="182270"/>
                </a:lnTo>
                <a:lnTo>
                  <a:pt x="166230" y="172110"/>
                </a:lnTo>
                <a:lnTo>
                  <a:pt x="166230" y="106095"/>
                </a:lnTo>
                <a:lnTo>
                  <a:pt x="159689" y="99847"/>
                </a:lnTo>
                <a:lnTo>
                  <a:pt x="138722" y="81051"/>
                </a:lnTo>
                <a:lnTo>
                  <a:pt x="114211" y="57912"/>
                </a:lnTo>
                <a:lnTo>
                  <a:pt x="240588" y="53555"/>
                </a:lnTo>
                <a:lnTo>
                  <a:pt x="241312" y="53555"/>
                </a:lnTo>
                <a:lnTo>
                  <a:pt x="241935" y="77419"/>
                </a:lnTo>
                <a:lnTo>
                  <a:pt x="242036" y="84607"/>
                </a:lnTo>
                <a:lnTo>
                  <a:pt x="242760" y="99847"/>
                </a:lnTo>
                <a:lnTo>
                  <a:pt x="242760" y="0"/>
                </a:lnTo>
                <a:lnTo>
                  <a:pt x="102311" y="0"/>
                </a:lnTo>
                <a:lnTo>
                  <a:pt x="102311" y="31750"/>
                </a:lnTo>
                <a:lnTo>
                  <a:pt x="101142" y="37579"/>
                </a:lnTo>
                <a:lnTo>
                  <a:pt x="100418" y="40563"/>
                </a:lnTo>
                <a:lnTo>
                  <a:pt x="98958" y="47739"/>
                </a:lnTo>
                <a:lnTo>
                  <a:pt x="96786" y="54279"/>
                </a:lnTo>
                <a:lnTo>
                  <a:pt x="93230" y="60007"/>
                </a:lnTo>
                <a:lnTo>
                  <a:pt x="90246" y="66281"/>
                </a:lnTo>
                <a:lnTo>
                  <a:pt x="86715" y="72059"/>
                </a:lnTo>
                <a:lnTo>
                  <a:pt x="51828" y="101650"/>
                </a:lnTo>
                <a:lnTo>
                  <a:pt x="36868" y="107340"/>
                </a:lnTo>
                <a:lnTo>
                  <a:pt x="36868" y="31750"/>
                </a:lnTo>
                <a:lnTo>
                  <a:pt x="102311" y="31750"/>
                </a:lnTo>
                <a:lnTo>
                  <a:pt x="102311" y="0"/>
                </a:lnTo>
                <a:lnTo>
                  <a:pt x="0" y="0"/>
                </a:lnTo>
                <a:lnTo>
                  <a:pt x="0" y="31750"/>
                </a:lnTo>
                <a:lnTo>
                  <a:pt x="0" y="6798310"/>
                </a:lnTo>
                <a:lnTo>
                  <a:pt x="0" y="6830060"/>
                </a:lnTo>
                <a:lnTo>
                  <a:pt x="9809531" y="6830060"/>
                </a:lnTo>
                <a:lnTo>
                  <a:pt x="9809531" y="6798513"/>
                </a:lnTo>
                <a:lnTo>
                  <a:pt x="9809531" y="6798310"/>
                </a:lnTo>
                <a:lnTo>
                  <a:pt x="9809531" y="31750"/>
                </a:lnTo>
                <a:lnTo>
                  <a:pt x="9809531" y="31127"/>
                </a:lnTo>
                <a:lnTo>
                  <a:pt x="9809531" y="0"/>
                </a:lnTo>
                <a:close/>
              </a:path>
            </a:pathLst>
          </a:custGeom>
          <a:solidFill>
            <a:srgbClr val="986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99490" y="3981907"/>
            <a:ext cx="6693534" cy="0"/>
          </a:xfrm>
          <a:custGeom>
            <a:avLst/>
            <a:gdLst/>
            <a:ahLst/>
            <a:cxnLst/>
            <a:rect l="l" t="t" r="r" b="b"/>
            <a:pathLst>
              <a:path w="6693534">
                <a:moveTo>
                  <a:pt x="0" y="0"/>
                </a:moveTo>
                <a:lnTo>
                  <a:pt x="6693018" y="0"/>
                </a:lnTo>
              </a:path>
            </a:pathLst>
          </a:custGeom>
          <a:ln w="9524">
            <a:solidFill>
              <a:srgbClr val="0329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87499" y="6062329"/>
            <a:ext cx="1805305" cy="0"/>
          </a:xfrm>
          <a:custGeom>
            <a:avLst/>
            <a:gdLst/>
            <a:ahLst/>
            <a:cxnLst/>
            <a:rect l="l" t="t" r="r" b="b"/>
            <a:pathLst>
              <a:path w="1805304">
                <a:moveTo>
                  <a:pt x="0" y="0"/>
                </a:moveTo>
                <a:lnTo>
                  <a:pt x="1804957" y="0"/>
                </a:lnTo>
              </a:path>
            </a:pathLst>
          </a:custGeom>
          <a:ln w="9524">
            <a:solidFill>
              <a:srgbClr val="0329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99543" y="6062329"/>
            <a:ext cx="1805305" cy="0"/>
          </a:xfrm>
          <a:custGeom>
            <a:avLst/>
            <a:gdLst/>
            <a:ahLst/>
            <a:cxnLst/>
            <a:rect l="l" t="t" r="r" b="b"/>
            <a:pathLst>
              <a:path w="1805304">
                <a:moveTo>
                  <a:pt x="0" y="0"/>
                </a:moveTo>
                <a:lnTo>
                  <a:pt x="1804957" y="0"/>
                </a:lnTo>
              </a:path>
            </a:pathLst>
          </a:custGeom>
          <a:ln w="9524">
            <a:solidFill>
              <a:srgbClr val="0329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371207" y="5326379"/>
            <a:ext cx="455930" cy="675640"/>
          </a:xfrm>
          <a:custGeom>
            <a:avLst/>
            <a:gdLst/>
            <a:ahLst/>
            <a:cxnLst/>
            <a:rect l="l" t="t" r="r" b="b"/>
            <a:pathLst>
              <a:path w="455929" h="675639">
                <a:moveTo>
                  <a:pt x="22402" y="659130"/>
                </a:moveTo>
                <a:lnTo>
                  <a:pt x="21666" y="659130"/>
                </a:lnTo>
                <a:lnTo>
                  <a:pt x="20815" y="662940"/>
                </a:lnTo>
                <a:lnTo>
                  <a:pt x="22402" y="659130"/>
                </a:lnTo>
                <a:close/>
              </a:path>
              <a:path w="455929" h="675639">
                <a:moveTo>
                  <a:pt x="23990" y="655320"/>
                </a:moveTo>
                <a:lnTo>
                  <a:pt x="22402" y="659130"/>
                </a:lnTo>
                <a:lnTo>
                  <a:pt x="23634" y="659130"/>
                </a:lnTo>
                <a:lnTo>
                  <a:pt x="23990" y="655320"/>
                </a:lnTo>
                <a:close/>
              </a:path>
              <a:path w="455929" h="675639">
                <a:moveTo>
                  <a:pt x="28219" y="650240"/>
                </a:moveTo>
                <a:lnTo>
                  <a:pt x="27863" y="651510"/>
                </a:lnTo>
                <a:lnTo>
                  <a:pt x="28219" y="652780"/>
                </a:lnTo>
                <a:lnTo>
                  <a:pt x="28219" y="650240"/>
                </a:lnTo>
                <a:close/>
              </a:path>
              <a:path w="455929" h="675639">
                <a:moveTo>
                  <a:pt x="35610" y="594220"/>
                </a:moveTo>
                <a:lnTo>
                  <a:pt x="35280" y="594893"/>
                </a:lnTo>
                <a:lnTo>
                  <a:pt x="35280" y="595236"/>
                </a:lnTo>
                <a:lnTo>
                  <a:pt x="35610" y="594220"/>
                </a:lnTo>
                <a:close/>
              </a:path>
              <a:path w="455929" h="675639">
                <a:moveTo>
                  <a:pt x="90322" y="524510"/>
                </a:moveTo>
                <a:lnTo>
                  <a:pt x="90208" y="524078"/>
                </a:lnTo>
                <a:lnTo>
                  <a:pt x="89966" y="524510"/>
                </a:lnTo>
                <a:lnTo>
                  <a:pt x="90322" y="524510"/>
                </a:lnTo>
                <a:close/>
              </a:path>
              <a:path w="455929" h="675639">
                <a:moveTo>
                  <a:pt x="120662" y="429260"/>
                </a:moveTo>
                <a:lnTo>
                  <a:pt x="120459" y="429006"/>
                </a:lnTo>
                <a:lnTo>
                  <a:pt x="118897" y="431800"/>
                </a:lnTo>
                <a:lnTo>
                  <a:pt x="120662" y="429260"/>
                </a:lnTo>
                <a:close/>
              </a:path>
              <a:path w="455929" h="675639">
                <a:moveTo>
                  <a:pt x="148539" y="472452"/>
                </a:moveTo>
                <a:lnTo>
                  <a:pt x="146418" y="473862"/>
                </a:lnTo>
                <a:lnTo>
                  <a:pt x="145364" y="475627"/>
                </a:lnTo>
                <a:lnTo>
                  <a:pt x="146075" y="475272"/>
                </a:lnTo>
                <a:lnTo>
                  <a:pt x="147129" y="474218"/>
                </a:lnTo>
                <a:lnTo>
                  <a:pt x="148539" y="472452"/>
                </a:lnTo>
                <a:close/>
              </a:path>
              <a:path w="455929" h="675639">
                <a:moveTo>
                  <a:pt x="151714" y="467868"/>
                </a:moveTo>
                <a:lnTo>
                  <a:pt x="150304" y="469633"/>
                </a:lnTo>
                <a:lnTo>
                  <a:pt x="149250" y="471398"/>
                </a:lnTo>
                <a:lnTo>
                  <a:pt x="148183" y="472452"/>
                </a:lnTo>
                <a:lnTo>
                  <a:pt x="149250" y="471741"/>
                </a:lnTo>
                <a:lnTo>
                  <a:pt x="150304" y="470687"/>
                </a:lnTo>
                <a:lnTo>
                  <a:pt x="151714" y="467868"/>
                </a:lnTo>
                <a:close/>
              </a:path>
              <a:path w="455929" h="675639">
                <a:moveTo>
                  <a:pt x="153758" y="467106"/>
                </a:moveTo>
                <a:lnTo>
                  <a:pt x="153479" y="467360"/>
                </a:lnTo>
                <a:lnTo>
                  <a:pt x="153123" y="468630"/>
                </a:lnTo>
                <a:lnTo>
                  <a:pt x="153758" y="467106"/>
                </a:lnTo>
                <a:close/>
              </a:path>
              <a:path w="455929" h="675639">
                <a:moveTo>
                  <a:pt x="155359" y="465023"/>
                </a:moveTo>
                <a:lnTo>
                  <a:pt x="154190" y="466090"/>
                </a:lnTo>
                <a:lnTo>
                  <a:pt x="153758" y="467106"/>
                </a:lnTo>
                <a:lnTo>
                  <a:pt x="154889" y="466090"/>
                </a:lnTo>
                <a:lnTo>
                  <a:pt x="155359" y="465023"/>
                </a:lnTo>
                <a:close/>
              </a:path>
              <a:path w="455929" h="675639">
                <a:moveTo>
                  <a:pt x="160185" y="308610"/>
                </a:moveTo>
                <a:lnTo>
                  <a:pt x="159131" y="308952"/>
                </a:lnTo>
                <a:lnTo>
                  <a:pt x="159131" y="311150"/>
                </a:lnTo>
                <a:lnTo>
                  <a:pt x="159588" y="310159"/>
                </a:lnTo>
                <a:lnTo>
                  <a:pt x="160185" y="308610"/>
                </a:lnTo>
                <a:close/>
              </a:path>
              <a:path w="455929" h="675639">
                <a:moveTo>
                  <a:pt x="161594" y="340677"/>
                </a:moveTo>
                <a:lnTo>
                  <a:pt x="160299" y="344170"/>
                </a:lnTo>
                <a:lnTo>
                  <a:pt x="160896" y="344170"/>
                </a:lnTo>
                <a:lnTo>
                  <a:pt x="161594" y="341630"/>
                </a:lnTo>
                <a:lnTo>
                  <a:pt x="161594" y="340677"/>
                </a:lnTo>
                <a:close/>
              </a:path>
              <a:path w="455929" h="675639">
                <a:moveTo>
                  <a:pt x="161950" y="302260"/>
                </a:moveTo>
                <a:lnTo>
                  <a:pt x="161239" y="303530"/>
                </a:lnTo>
                <a:lnTo>
                  <a:pt x="156298" y="309880"/>
                </a:lnTo>
                <a:lnTo>
                  <a:pt x="159131" y="308952"/>
                </a:lnTo>
                <a:lnTo>
                  <a:pt x="159131" y="308610"/>
                </a:lnTo>
                <a:lnTo>
                  <a:pt x="161950" y="302260"/>
                </a:lnTo>
                <a:close/>
              </a:path>
              <a:path w="455929" h="675639">
                <a:moveTo>
                  <a:pt x="171297" y="429577"/>
                </a:moveTo>
                <a:lnTo>
                  <a:pt x="171119" y="429755"/>
                </a:lnTo>
                <a:lnTo>
                  <a:pt x="170764" y="430466"/>
                </a:lnTo>
                <a:lnTo>
                  <a:pt x="171297" y="429577"/>
                </a:lnTo>
                <a:close/>
              </a:path>
              <a:path w="455929" h="675639">
                <a:moveTo>
                  <a:pt x="171831" y="428701"/>
                </a:moveTo>
                <a:lnTo>
                  <a:pt x="171297" y="429577"/>
                </a:lnTo>
                <a:lnTo>
                  <a:pt x="171475" y="429399"/>
                </a:lnTo>
                <a:lnTo>
                  <a:pt x="171831" y="428701"/>
                </a:lnTo>
                <a:close/>
              </a:path>
              <a:path w="455929" h="675639">
                <a:moveTo>
                  <a:pt x="178181" y="374142"/>
                </a:moveTo>
                <a:lnTo>
                  <a:pt x="178003" y="374015"/>
                </a:lnTo>
                <a:lnTo>
                  <a:pt x="177825" y="374650"/>
                </a:lnTo>
                <a:lnTo>
                  <a:pt x="178181" y="374142"/>
                </a:lnTo>
                <a:close/>
              </a:path>
              <a:path w="455929" h="675639">
                <a:moveTo>
                  <a:pt x="178701" y="388251"/>
                </a:moveTo>
                <a:lnTo>
                  <a:pt x="178181" y="388620"/>
                </a:lnTo>
                <a:lnTo>
                  <a:pt x="178536" y="388620"/>
                </a:lnTo>
                <a:lnTo>
                  <a:pt x="178701" y="388251"/>
                </a:lnTo>
                <a:close/>
              </a:path>
              <a:path w="455929" h="675639">
                <a:moveTo>
                  <a:pt x="179235" y="384810"/>
                </a:moveTo>
                <a:lnTo>
                  <a:pt x="175704" y="391160"/>
                </a:lnTo>
                <a:lnTo>
                  <a:pt x="177126" y="391160"/>
                </a:lnTo>
                <a:lnTo>
                  <a:pt x="178181" y="388620"/>
                </a:lnTo>
                <a:lnTo>
                  <a:pt x="178879" y="387350"/>
                </a:lnTo>
                <a:lnTo>
                  <a:pt x="179235" y="384810"/>
                </a:lnTo>
                <a:close/>
              </a:path>
              <a:path w="455929" h="675639">
                <a:moveTo>
                  <a:pt x="180644" y="372110"/>
                </a:moveTo>
                <a:lnTo>
                  <a:pt x="179590" y="372110"/>
                </a:lnTo>
                <a:lnTo>
                  <a:pt x="178181" y="374142"/>
                </a:lnTo>
                <a:lnTo>
                  <a:pt x="178892" y="374650"/>
                </a:lnTo>
                <a:lnTo>
                  <a:pt x="180644" y="372110"/>
                </a:lnTo>
                <a:close/>
              </a:path>
              <a:path w="455929" h="675639">
                <a:moveTo>
                  <a:pt x="183476" y="411480"/>
                </a:moveTo>
                <a:lnTo>
                  <a:pt x="181991" y="413258"/>
                </a:lnTo>
                <a:lnTo>
                  <a:pt x="181000" y="415290"/>
                </a:lnTo>
                <a:lnTo>
                  <a:pt x="183476" y="411480"/>
                </a:lnTo>
                <a:close/>
              </a:path>
              <a:path w="455929" h="675639">
                <a:moveTo>
                  <a:pt x="184886" y="281089"/>
                </a:moveTo>
                <a:lnTo>
                  <a:pt x="184175" y="281940"/>
                </a:lnTo>
                <a:lnTo>
                  <a:pt x="184175" y="283210"/>
                </a:lnTo>
                <a:lnTo>
                  <a:pt x="184886" y="281089"/>
                </a:lnTo>
                <a:close/>
              </a:path>
              <a:path w="455929" h="675639">
                <a:moveTo>
                  <a:pt x="185381" y="279577"/>
                </a:moveTo>
                <a:lnTo>
                  <a:pt x="184886" y="281089"/>
                </a:lnTo>
                <a:lnTo>
                  <a:pt x="185242" y="280670"/>
                </a:lnTo>
                <a:lnTo>
                  <a:pt x="185381" y="279577"/>
                </a:lnTo>
                <a:close/>
              </a:path>
              <a:path w="455929" h="675639">
                <a:moveTo>
                  <a:pt x="187007" y="409994"/>
                </a:moveTo>
                <a:lnTo>
                  <a:pt x="185242" y="413169"/>
                </a:lnTo>
                <a:lnTo>
                  <a:pt x="186651" y="411060"/>
                </a:lnTo>
                <a:lnTo>
                  <a:pt x="187007" y="409994"/>
                </a:lnTo>
                <a:close/>
              </a:path>
              <a:path w="455929" h="675639">
                <a:moveTo>
                  <a:pt x="188417" y="401320"/>
                </a:moveTo>
                <a:lnTo>
                  <a:pt x="188061" y="402590"/>
                </a:lnTo>
                <a:lnTo>
                  <a:pt x="188417" y="402590"/>
                </a:lnTo>
                <a:lnTo>
                  <a:pt x="188417" y="401320"/>
                </a:lnTo>
                <a:close/>
              </a:path>
              <a:path w="455929" h="675639">
                <a:moveTo>
                  <a:pt x="188760" y="402590"/>
                </a:moveTo>
                <a:lnTo>
                  <a:pt x="187350" y="403860"/>
                </a:lnTo>
                <a:lnTo>
                  <a:pt x="187299" y="404050"/>
                </a:lnTo>
                <a:lnTo>
                  <a:pt x="188760" y="402590"/>
                </a:lnTo>
                <a:close/>
              </a:path>
              <a:path w="455929" h="675639">
                <a:moveTo>
                  <a:pt x="189611" y="400050"/>
                </a:moveTo>
                <a:lnTo>
                  <a:pt x="189115" y="400050"/>
                </a:lnTo>
                <a:lnTo>
                  <a:pt x="188671" y="400850"/>
                </a:lnTo>
                <a:lnTo>
                  <a:pt x="189611" y="400050"/>
                </a:lnTo>
                <a:close/>
              </a:path>
              <a:path w="455929" h="675639">
                <a:moveTo>
                  <a:pt x="190881" y="401320"/>
                </a:moveTo>
                <a:lnTo>
                  <a:pt x="190525" y="401320"/>
                </a:lnTo>
                <a:lnTo>
                  <a:pt x="190004" y="401955"/>
                </a:lnTo>
                <a:lnTo>
                  <a:pt x="189826" y="402590"/>
                </a:lnTo>
                <a:lnTo>
                  <a:pt x="190881" y="401320"/>
                </a:lnTo>
                <a:close/>
              </a:path>
              <a:path w="455929" h="675639">
                <a:moveTo>
                  <a:pt x="191236" y="396240"/>
                </a:moveTo>
                <a:lnTo>
                  <a:pt x="190881" y="397510"/>
                </a:lnTo>
                <a:lnTo>
                  <a:pt x="191236" y="397510"/>
                </a:lnTo>
                <a:lnTo>
                  <a:pt x="191236" y="396240"/>
                </a:lnTo>
                <a:close/>
              </a:path>
              <a:path w="455929" h="675639">
                <a:moveTo>
                  <a:pt x="194056" y="396240"/>
                </a:moveTo>
                <a:lnTo>
                  <a:pt x="189611" y="400050"/>
                </a:lnTo>
                <a:lnTo>
                  <a:pt x="190182" y="400050"/>
                </a:lnTo>
                <a:lnTo>
                  <a:pt x="194056" y="396240"/>
                </a:lnTo>
                <a:close/>
              </a:path>
              <a:path w="455929" h="675639">
                <a:moveTo>
                  <a:pt x="194056" y="384810"/>
                </a:moveTo>
                <a:lnTo>
                  <a:pt x="192290" y="387350"/>
                </a:lnTo>
                <a:lnTo>
                  <a:pt x="194056" y="384810"/>
                </a:lnTo>
                <a:close/>
              </a:path>
              <a:path w="455929" h="675639">
                <a:moveTo>
                  <a:pt x="195122" y="231686"/>
                </a:moveTo>
                <a:lnTo>
                  <a:pt x="193001" y="234950"/>
                </a:lnTo>
                <a:lnTo>
                  <a:pt x="194386" y="233959"/>
                </a:lnTo>
                <a:lnTo>
                  <a:pt x="195122" y="231686"/>
                </a:lnTo>
                <a:close/>
              </a:path>
              <a:path w="455929" h="675639">
                <a:moveTo>
                  <a:pt x="196176" y="378460"/>
                </a:moveTo>
                <a:lnTo>
                  <a:pt x="195186" y="378460"/>
                </a:lnTo>
                <a:lnTo>
                  <a:pt x="194894" y="380174"/>
                </a:lnTo>
                <a:lnTo>
                  <a:pt x="196176" y="378460"/>
                </a:lnTo>
                <a:close/>
              </a:path>
              <a:path w="455929" h="675639">
                <a:moveTo>
                  <a:pt x="197942" y="227330"/>
                </a:moveTo>
                <a:lnTo>
                  <a:pt x="196532" y="227330"/>
                </a:lnTo>
                <a:lnTo>
                  <a:pt x="195122" y="231686"/>
                </a:lnTo>
                <a:lnTo>
                  <a:pt x="197942" y="227330"/>
                </a:lnTo>
                <a:close/>
              </a:path>
              <a:path w="455929" h="675639">
                <a:moveTo>
                  <a:pt x="198996" y="218757"/>
                </a:moveTo>
                <a:lnTo>
                  <a:pt x="195122" y="227926"/>
                </a:lnTo>
                <a:lnTo>
                  <a:pt x="196176" y="226872"/>
                </a:lnTo>
                <a:lnTo>
                  <a:pt x="197586" y="226174"/>
                </a:lnTo>
                <a:lnTo>
                  <a:pt x="196176" y="226517"/>
                </a:lnTo>
                <a:lnTo>
                  <a:pt x="198996" y="218757"/>
                </a:lnTo>
                <a:close/>
              </a:path>
              <a:path w="455929" h="675639">
                <a:moveTo>
                  <a:pt x="199364" y="319316"/>
                </a:moveTo>
                <a:lnTo>
                  <a:pt x="198996" y="320040"/>
                </a:lnTo>
                <a:lnTo>
                  <a:pt x="198348" y="323176"/>
                </a:lnTo>
                <a:lnTo>
                  <a:pt x="198640" y="322580"/>
                </a:lnTo>
                <a:lnTo>
                  <a:pt x="199364" y="319316"/>
                </a:lnTo>
                <a:close/>
              </a:path>
              <a:path w="455929" h="675639">
                <a:moveTo>
                  <a:pt x="202171" y="408940"/>
                </a:moveTo>
                <a:lnTo>
                  <a:pt x="200406" y="411416"/>
                </a:lnTo>
                <a:lnTo>
                  <a:pt x="197942" y="414934"/>
                </a:lnTo>
                <a:lnTo>
                  <a:pt x="200050" y="412826"/>
                </a:lnTo>
                <a:lnTo>
                  <a:pt x="201472" y="411759"/>
                </a:lnTo>
                <a:lnTo>
                  <a:pt x="202171" y="411060"/>
                </a:lnTo>
                <a:lnTo>
                  <a:pt x="202171" y="408940"/>
                </a:lnTo>
                <a:close/>
              </a:path>
              <a:path w="455929" h="675639">
                <a:moveTo>
                  <a:pt x="205701" y="306070"/>
                </a:moveTo>
                <a:lnTo>
                  <a:pt x="203238" y="309880"/>
                </a:lnTo>
                <a:lnTo>
                  <a:pt x="197231" y="318770"/>
                </a:lnTo>
                <a:lnTo>
                  <a:pt x="197231" y="321310"/>
                </a:lnTo>
                <a:lnTo>
                  <a:pt x="197942" y="320040"/>
                </a:lnTo>
                <a:lnTo>
                  <a:pt x="198640" y="317500"/>
                </a:lnTo>
                <a:lnTo>
                  <a:pt x="200050" y="316230"/>
                </a:lnTo>
                <a:lnTo>
                  <a:pt x="199364" y="319316"/>
                </a:lnTo>
                <a:lnTo>
                  <a:pt x="200964" y="316230"/>
                </a:lnTo>
                <a:lnTo>
                  <a:pt x="203581" y="311150"/>
                </a:lnTo>
                <a:lnTo>
                  <a:pt x="205701" y="306070"/>
                </a:lnTo>
                <a:close/>
              </a:path>
              <a:path w="455929" h="675639">
                <a:moveTo>
                  <a:pt x="210756" y="399338"/>
                </a:moveTo>
                <a:lnTo>
                  <a:pt x="201815" y="407670"/>
                </a:lnTo>
                <a:lnTo>
                  <a:pt x="205701" y="406400"/>
                </a:lnTo>
                <a:lnTo>
                  <a:pt x="208165" y="402590"/>
                </a:lnTo>
                <a:lnTo>
                  <a:pt x="210286" y="400050"/>
                </a:lnTo>
                <a:lnTo>
                  <a:pt x="210756" y="399338"/>
                </a:lnTo>
                <a:close/>
              </a:path>
              <a:path w="455929" h="675639">
                <a:moveTo>
                  <a:pt x="211302" y="323303"/>
                </a:moveTo>
                <a:lnTo>
                  <a:pt x="208165" y="327660"/>
                </a:lnTo>
                <a:lnTo>
                  <a:pt x="209067" y="328739"/>
                </a:lnTo>
                <a:lnTo>
                  <a:pt x="211302" y="323303"/>
                </a:lnTo>
                <a:close/>
              </a:path>
              <a:path w="455929" h="675639">
                <a:moveTo>
                  <a:pt x="211353" y="398780"/>
                </a:moveTo>
                <a:lnTo>
                  <a:pt x="211048" y="398881"/>
                </a:lnTo>
                <a:lnTo>
                  <a:pt x="210756" y="399338"/>
                </a:lnTo>
                <a:lnTo>
                  <a:pt x="211353" y="398780"/>
                </a:lnTo>
                <a:close/>
              </a:path>
              <a:path w="455929" h="675639">
                <a:moveTo>
                  <a:pt x="216268" y="176199"/>
                </a:moveTo>
                <a:lnTo>
                  <a:pt x="215544" y="176669"/>
                </a:lnTo>
                <a:lnTo>
                  <a:pt x="215226" y="177800"/>
                </a:lnTo>
                <a:lnTo>
                  <a:pt x="216268" y="176199"/>
                </a:lnTo>
                <a:close/>
              </a:path>
              <a:path w="455929" h="675639">
                <a:moveTo>
                  <a:pt x="216992" y="290029"/>
                </a:moveTo>
                <a:lnTo>
                  <a:pt x="215226" y="291096"/>
                </a:lnTo>
                <a:lnTo>
                  <a:pt x="212051" y="294614"/>
                </a:lnTo>
                <a:lnTo>
                  <a:pt x="211353" y="297446"/>
                </a:lnTo>
                <a:lnTo>
                  <a:pt x="216281" y="291795"/>
                </a:lnTo>
                <a:lnTo>
                  <a:pt x="216992" y="290029"/>
                </a:lnTo>
                <a:close/>
              </a:path>
              <a:path w="455929" h="675639">
                <a:moveTo>
                  <a:pt x="217347" y="170180"/>
                </a:moveTo>
                <a:lnTo>
                  <a:pt x="213817" y="177800"/>
                </a:lnTo>
                <a:lnTo>
                  <a:pt x="215544" y="176669"/>
                </a:lnTo>
                <a:lnTo>
                  <a:pt x="217347" y="170180"/>
                </a:lnTo>
                <a:close/>
              </a:path>
              <a:path w="455929" h="675639">
                <a:moveTo>
                  <a:pt x="217576" y="378028"/>
                </a:moveTo>
                <a:lnTo>
                  <a:pt x="216992" y="378637"/>
                </a:lnTo>
                <a:lnTo>
                  <a:pt x="216992" y="378802"/>
                </a:lnTo>
                <a:lnTo>
                  <a:pt x="217576" y="378028"/>
                </a:lnTo>
                <a:close/>
              </a:path>
              <a:path w="455929" h="675639">
                <a:moveTo>
                  <a:pt x="220167" y="374650"/>
                </a:moveTo>
                <a:lnTo>
                  <a:pt x="217576" y="378028"/>
                </a:lnTo>
                <a:lnTo>
                  <a:pt x="218401" y="377190"/>
                </a:lnTo>
                <a:lnTo>
                  <a:pt x="220167" y="374650"/>
                </a:lnTo>
                <a:close/>
              </a:path>
              <a:path w="455929" h="675639">
                <a:moveTo>
                  <a:pt x="223342" y="369417"/>
                </a:moveTo>
                <a:lnTo>
                  <a:pt x="222986" y="371538"/>
                </a:lnTo>
                <a:lnTo>
                  <a:pt x="223342" y="369417"/>
                </a:lnTo>
                <a:close/>
              </a:path>
              <a:path w="455929" h="675639">
                <a:moveTo>
                  <a:pt x="223342" y="368719"/>
                </a:moveTo>
                <a:lnTo>
                  <a:pt x="219468" y="373303"/>
                </a:lnTo>
                <a:lnTo>
                  <a:pt x="223240" y="369519"/>
                </a:lnTo>
                <a:lnTo>
                  <a:pt x="223342" y="368719"/>
                </a:lnTo>
                <a:close/>
              </a:path>
              <a:path w="455929" h="675639">
                <a:moveTo>
                  <a:pt x="240284" y="486410"/>
                </a:moveTo>
                <a:lnTo>
                  <a:pt x="239572" y="483870"/>
                </a:lnTo>
                <a:lnTo>
                  <a:pt x="239217" y="483870"/>
                </a:lnTo>
                <a:lnTo>
                  <a:pt x="239928" y="486410"/>
                </a:lnTo>
                <a:lnTo>
                  <a:pt x="240284" y="486410"/>
                </a:lnTo>
                <a:close/>
              </a:path>
              <a:path w="455929" h="675639">
                <a:moveTo>
                  <a:pt x="240284" y="483235"/>
                </a:moveTo>
                <a:lnTo>
                  <a:pt x="239788" y="482346"/>
                </a:lnTo>
                <a:lnTo>
                  <a:pt x="239928" y="483870"/>
                </a:lnTo>
                <a:lnTo>
                  <a:pt x="240284" y="483235"/>
                </a:lnTo>
                <a:close/>
              </a:path>
              <a:path w="455929" h="675639">
                <a:moveTo>
                  <a:pt x="240982" y="299212"/>
                </a:moveTo>
                <a:lnTo>
                  <a:pt x="240626" y="299212"/>
                </a:lnTo>
                <a:lnTo>
                  <a:pt x="239928" y="299910"/>
                </a:lnTo>
                <a:lnTo>
                  <a:pt x="240982" y="299212"/>
                </a:lnTo>
                <a:close/>
              </a:path>
              <a:path w="455929" h="675639">
                <a:moveTo>
                  <a:pt x="241338" y="481330"/>
                </a:moveTo>
                <a:lnTo>
                  <a:pt x="240284" y="483235"/>
                </a:lnTo>
                <a:lnTo>
                  <a:pt x="241338" y="485140"/>
                </a:lnTo>
                <a:lnTo>
                  <a:pt x="241338" y="481330"/>
                </a:lnTo>
                <a:close/>
              </a:path>
              <a:path w="455929" h="675639">
                <a:moveTo>
                  <a:pt x="241693" y="481330"/>
                </a:moveTo>
                <a:lnTo>
                  <a:pt x="241490" y="479145"/>
                </a:lnTo>
                <a:lnTo>
                  <a:pt x="240982" y="480060"/>
                </a:lnTo>
                <a:lnTo>
                  <a:pt x="241693" y="481330"/>
                </a:lnTo>
                <a:close/>
              </a:path>
              <a:path w="455929" h="675639">
                <a:moveTo>
                  <a:pt x="241693" y="478790"/>
                </a:moveTo>
                <a:lnTo>
                  <a:pt x="241338" y="477520"/>
                </a:lnTo>
                <a:lnTo>
                  <a:pt x="241490" y="479145"/>
                </a:lnTo>
                <a:lnTo>
                  <a:pt x="241693" y="478790"/>
                </a:lnTo>
                <a:close/>
              </a:path>
              <a:path w="455929" h="675639">
                <a:moveTo>
                  <a:pt x="242049" y="120650"/>
                </a:moveTo>
                <a:lnTo>
                  <a:pt x="241693" y="120650"/>
                </a:lnTo>
                <a:lnTo>
                  <a:pt x="241693" y="121373"/>
                </a:lnTo>
                <a:lnTo>
                  <a:pt x="242049" y="120650"/>
                </a:lnTo>
                <a:close/>
              </a:path>
              <a:path w="455929" h="675639">
                <a:moveTo>
                  <a:pt x="246278" y="245110"/>
                </a:moveTo>
                <a:lnTo>
                  <a:pt x="245224" y="245110"/>
                </a:lnTo>
                <a:lnTo>
                  <a:pt x="243103" y="248920"/>
                </a:lnTo>
                <a:lnTo>
                  <a:pt x="246138" y="246570"/>
                </a:lnTo>
                <a:lnTo>
                  <a:pt x="246278" y="245110"/>
                </a:lnTo>
                <a:close/>
              </a:path>
              <a:path w="455929" h="675639">
                <a:moveTo>
                  <a:pt x="248043" y="245110"/>
                </a:moveTo>
                <a:lnTo>
                  <a:pt x="246138" y="246570"/>
                </a:lnTo>
                <a:lnTo>
                  <a:pt x="245922" y="248920"/>
                </a:lnTo>
                <a:lnTo>
                  <a:pt x="248043" y="245110"/>
                </a:lnTo>
                <a:close/>
              </a:path>
              <a:path w="455929" h="675639">
                <a:moveTo>
                  <a:pt x="252984" y="527850"/>
                </a:moveTo>
                <a:lnTo>
                  <a:pt x="252628" y="527138"/>
                </a:lnTo>
                <a:lnTo>
                  <a:pt x="252272" y="526783"/>
                </a:lnTo>
                <a:lnTo>
                  <a:pt x="252272" y="527494"/>
                </a:lnTo>
                <a:lnTo>
                  <a:pt x="252984" y="527850"/>
                </a:lnTo>
                <a:close/>
              </a:path>
              <a:path w="455929" h="675639">
                <a:moveTo>
                  <a:pt x="274510" y="44450"/>
                </a:moveTo>
                <a:lnTo>
                  <a:pt x="273799" y="46990"/>
                </a:lnTo>
                <a:lnTo>
                  <a:pt x="273799" y="47828"/>
                </a:lnTo>
                <a:lnTo>
                  <a:pt x="274510" y="44450"/>
                </a:lnTo>
                <a:close/>
              </a:path>
              <a:path w="455929" h="675639">
                <a:moveTo>
                  <a:pt x="277469" y="537121"/>
                </a:moveTo>
                <a:lnTo>
                  <a:pt x="271678" y="534670"/>
                </a:lnTo>
                <a:lnTo>
                  <a:pt x="270979" y="535940"/>
                </a:lnTo>
                <a:lnTo>
                  <a:pt x="276974" y="537210"/>
                </a:lnTo>
                <a:lnTo>
                  <a:pt x="277469" y="537121"/>
                </a:lnTo>
                <a:close/>
              </a:path>
              <a:path w="455929" h="675639">
                <a:moveTo>
                  <a:pt x="277685" y="537210"/>
                </a:moveTo>
                <a:lnTo>
                  <a:pt x="277609" y="537083"/>
                </a:lnTo>
                <a:lnTo>
                  <a:pt x="277469" y="537121"/>
                </a:lnTo>
                <a:lnTo>
                  <a:pt x="277685" y="537210"/>
                </a:lnTo>
                <a:close/>
              </a:path>
              <a:path w="455929" h="675639">
                <a:moveTo>
                  <a:pt x="280504" y="31750"/>
                </a:moveTo>
                <a:lnTo>
                  <a:pt x="277329" y="36830"/>
                </a:lnTo>
                <a:lnTo>
                  <a:pt x="276974" y="40640"/>
                </a:lnTo>
                <a:lnTo>
                  <a:pt x="279514" y="36830"/>
                </a:lnTo>
                <a:lnTo>
                  <a:pt x="279615" y="36664"/>
                </a:lnTo>
                <a:lnTo>
                  <a:pt x="279476" y="36664"/>
                </a:lnTo>
                <a:lnTo>
                  <a:pt x="280504" y="31750"/>
                </a:lnTo>
                <a:close/>
              </a:path>
              <a:path w="455929" h="675639">
                <a:moveTo>
                  <a:pt x="280962" y="34658"/>
                </a:moveTo>
                <a:lnTo>
                  <a:pt x="279615" y="36664"/>
                </a:lnTo>
                <a:lnTo>
                  <a:pt x="280758" y="35648"/>
                </a:lnTo>
                <a:lnTo>
                  <a:pt x="280898" y="35229"/>
                </a:lnTo>
                <a:lnTo>
                  <a:pt x="280962" y="34658"/>
                </a:lnTo>
                <a:close/>
              </a:path>
              <a:path w="455929" h="675639">
                <a:moveTo>
                  <a:pt x="286143" y="210642"/>
                </a:moveTo>
                <a:lnTo>
                  <a:pt x="283679" y="210997"/>
                </a:lnTo>
                <a:lnTo>
                  <a:pt x="282968" y="213461"/>
                </a:lnTo>
                <a:lnTo>
                  <a:pt x="284734" y="215226"/>
                </a:lnTo>
                <a:lnTo>
                  <a:pt x="286143" y="210642"/>
                </a:lnTo>
                <a:close/>
              </a:path>
              <a:path w="455929" h="675639">
                <a:moveTo>
                  <a:pt x="289674" y="201117"/>
                </a:moveTo>
                <a:lnTo>
                  <a:pt x="288975" y="201828"/>
                </a:lnTo>
                <a:lnTo>
                  <a:pt x="288620" y="201828"/>
                </a:lnTo>
                <a:lnTo>
                  <a:pt x="288264" y="202171"/>
                </a:lnTo>
                <a:lnTo>
                  <a:pt x="288264" y="202882"/>
                </a:lnTo>
                <a:lnTo>
                  <a:pt x="287909" y="203581"/>
                </a:lnTo>
                <a:lnTo>
                  <a:pt x="289674" y="201117"/>
                </a:lnTo>
                <a:close/>
              </a:path>
              <a:path w="455929" h="675639">
                <a:moveTo>
                  <a:pt x="295681" y="543725"/>
                </a:moveTo>
                <a:lnTo>
                  <a:pt x="293916" y="543369"/>
                </a:lnTo>
                <a:lnTo>
                  <a:pt x="291795" y="543013"/>
                </a:lnTo>
                <a:lnTo>
                  <a:pt x="290029" y="542671"/>
                </a:lnTo>
                <a:lnTo>
                  <a:pt x="291439" y="543013"/>
                </a:lnTo>
                <a:lnTo>
                  <a:pt x="293204" y="543369"/>
                </a:lnTo>
                <a:lnTo>
                  <a:pt x="295681" y="543725"/>
                </a:lnTo>
                <a:close/>
              </a:path>
              <a:path w="455929" h="675639">
                <a:moveTo>
                  <a:pt x="300266" y="184785"/>
                </a:moveTo>
                <a:lnTo>
                  <a:pt x="299910" y="185420"/>
                </a:lnTo>
                <a:lnTo>
                  <a:pt x="300266" y="185420"/>
                </a:lnTo>
                <a:lnTo>
                  <a:pt x="300266" y="184785"/>
                </a:lnTo>
                <a:close/>
              </a:path>
              <a:path w="455929" h="675639">
                <a:moveTo>
                  <a:pt x="300621" y="184150"/>
                </a:moveTo>
                <a:lnTo>
                  <a:pt x="300266" y="184150"/>
                </a:lnTo>
                <a:lnTo>
                  <a:pt x="300266" y="184785"/>
                </a:lnTo>
                <a:lnTo>
                  <a:pt x="300621" y="184150"/>
                </a:lnTo>
                <a:close/>
              </a:path>
              <a:path w="455929" h="675639">
                <a:moveTo>
                  <a:pt x="303796" y="5080"/>
                </a:moveTo>
                <a:lnTo>
                  <a:pt x="302374" y="6350"/>
                </a:lnTo>
                <a:lnTo>
                  <a:pt x="301320" y="8890"/>
                </a:lnTo>
                <a:lnTo>
                  <a:pt x="299554" y="11430"/>
                </a:lnTo>
                <a:lnTo>
                  <a:pt x="298500" y="11430"/>
                </a:lnTo>
                <a:lnTo>
                  <a:pt x="299986" y="7137"/>
                </a:lnTo>
                <a:lnTo>
                  <a:pt x="300621" y="7759"/>
                </a:lnTo>
                <a:lnTo>
                  <a:pt x="300266" y="5994"/>
                </a:lnTo>
                <a:lnTo>
                  <a:pt x="300177" y="6248"/>
                </a:lnTo>
                <a:lnTo>
                  <a:pt x="298145" y="3810"/>
                </a:lnTo>
                <a:lnTo>
                  <a:pt x="297091" y="0"/>
                </a:lnTo>
                <a:lnTo>
                  <a:pt x="290029" y="10160"/>
                </a:lnTo>
                <a:lnTo>
                  <a:pt x="287909" y="19050"/>
                </a:lnTo>
                <a:lnTo>
                  <a:pt x="285445" y="21590"/>
                </a:lnTo>
                <a:lnTo>
                  <a:pt x="288264" y="13970"/>
                </a:lnTo>
                <a:lnTo>
                  <a:pt x="285445" y="17780"/>
                </a:lnTo>
                <a:lnTo>
                  <a:pt x="285445" y="20320"/>
                </a:lnTo>
                <a:lnTo>
                  <a:pt x="284734" y="24130"/>
                </a:lnTo>
                <a:lnTo>
                  <a:pt x="283679" y="24130"/>
                </a:lnTo>
                <a:lnTo>
                  <a:pt x="282625" y="25400"/>
                </a:lnTo>
                <a:lnTo>
                  <a:pt x="281914" y="26670"/>
                </a:lnTo>
                <a:lnTo>
                  <a:pt x="281012" y="34290"/>
                </a:lnTo>
                <a:lnTo>
                  <a:pt x="281203" y="34290"/>
                </a:lnTo>
                <a:lnTo>
                  <a:pt x="289775" y="34290"/>
                </a:lnTo>
                <a:lnTo>
                  <a:pt x="290741" y="31750"/>
                </a:lnTo>
                <a:lnTo>
                  <a:pt x="293357" y="27940"/>
                </a:lnTo>
                <a:lnTo>
                  <a:pt x="294792" y="27940"/>
                </a:lnTo>
                <a:lnTo>
                  <a:pt x="296494" y="26670"/>
                </a:lnTo>
                <a:lnTo>
                  <a:pt x="299224" y="21590"/>
                </a:lnTo>
                <a:lnTo>
                  <a:pt x="299910" y="20320"/>
                </a:lnTo>
                <a:lnTo>
                  <a:pt x="302031" y="15240"/>
                </a:lnTo>
                <a:lnTo>
                  <a:pt x="302691" y="11430"/>
                </a:lnTo>
                <a:lnTo>
                  <a:pt x="303796" y="5080"/>
                </a:lnTo>
                <a:close/>
              </a:path>
              <a:path w="455929" h="675639">
                <a:moveTo>
                  <a:pt x="321792" y="540550"/>
                </a:moveTo>
                <a:lnTo>
                  <a:pt x="321437" y="541261"/>
                </a:lnTo>
                <a:lnTo>
                  <a:pt x="321792" y="540905"/>
                </a:lnTo>
                <a:lnTo>
                  <a:pt x="321792" y="540550"/>
                </a:lnTo>
                <a:close/>
              </a:path>
              <a:path w="455929" h="675639">
                <a:moveTo>
                  <a:pt x="348246" y="532130"/>
                </a:moveTo>
                <a:lnTo>
                  <a:pt x="346163" y="533285"/>
                </a:lnTo>
                <a:lnTo>
                  <a:pt x="348068" y="532765"/>
                </a:lnTo>
                <a:lnTo>
                  <a:pt x="348246" y="532130"/>
                </a:lnTo>
                <a:close/>
              </a:path>
              <a:path w="455929" h="675639">
                <a:moveTo>
                  <a:pt x="353898" y="530860"/>
                </a:moveTo>
                <a:lnTo>
                  <a:pt x="348068" y="532765"/>
                </a:lnTo>
                <a:lnTo>
                  <a:pt x="347891" y="533400"/>
                </a:lnTo>
                <a:lnTo>
                  <a:pt x="353898" y="530860"/>
                </a:lnTo>
                <a:close/>
              </a:path>
              <a:path w="455929" h="675639">
                <a:moveTo>
                  <a:pt x="362013" y="519430"/>
                </a:moveTo>
                <a:lnTo>
                  <a:pt x="357428" y="521970"/>
                </a:lnTo>
                <a:lnTo>
                  <a:pt x="362013" y="519899"/>
                </a:lnTo>
                <a:lnTo>
                  <a:pt x="362013" y="519430"/>
                </a:lnTo>
                <a:close/>
              </a:path>
              <a:path w="455929" h="675639">
                <a:moveTo>
                  <a:pt x="363067" y="519430"/>
                </a:moveTo>
                <a:lnTo>
                  <a:pt x="362013" y="519899"/>
                </a:lnTo>
                <a:lnTo>
                  <a:pt x="362013" y="520700"/>
                </a:lnTo>
                <a:lnTo>
                  <a:pt x="363067" y="519430"/>
                </a:lnTo>
                <a:close/>
              </a:path>
              <a:path w="455929" h="675639">
                <a:moveTo>
                  <a:pt x="399415" y="497840"/>
                </a:moveTo>
                <a:lnTo>
                  <a:pt x="396240" y="499110"/>
                </a:lnTo>
                <a:lnTo>
                  <a:pt x="397116" y="499110"/>
                </a:lnTo>
                <a:lnTo>
                  <a:pt x="399415" y="497840"/>
                </a:lnTo>
                <a:close/>
              </a:path>
              <a:path w="455929" h="675639">
                <a:moveTo>
                  <a:pt x="404152" y="505815"/>
                </a:moveTo>
                <a:lnTo>
                  <a:pt x="397649" y="508088"/>
                </a:lnTo>
                <a:lnTo>
                  <a:pt x="395528" y="510209"/>
                </a:lnTo>
                <a:lnTo>
                  <a:pt x="398005" y="508800"/>
                </a:lnTo>
                <a:lnTo>
                  <a:pt x="402590" y="507034"/>
                </a:lnTo>
                <a:lnTo>
                  <a:pt x="404152" y="505815"/>
                </a:lnTo>
                <a:close/>
              </a:path>
              <a:path w="455929" h="675639">
                <a:moveTo>
                  <a:pt x="404964" y="505180"/>
                </a:moveTo>
                <a:lnTo>
                  <a:pt x="404152" y="505815"/>
                </a:lnTo>
                <a:lnTo>
                  <a:pt x="404698" y="505625"/>
                </a:lnTo>
                <a:lnTo>
                  <a:pt x="404964" y="505180"/>
                </a:lnTo>
                <a:close/>
              </a:path>
              <a:path w="455929" h="675639">
                <a:moveTo>
                  <a:pt x="405765" y="503859"/>
                </a:moveTo>
                <a:lnTo>
                  <a:pt x="404964" y="505180"/>
                </a:lnTo>
                <a:lnTo>
                  <a:pt x="405765" y="504558"/>
                </a:lnTo>
                <a:lnTo>
                  <a:pt x="405765" y="503859"/>
                </a:lnTo>
                <a:close/>
              </a:path>
              <a:path w="455929" h="675639">
                <a:moveTo>
                  <a:pt x="406120" y="503504"/>
                </a:moveTo>
                <a:lnTo>
                  <a:pt x="405765" y="503148"/>
                </a:lnTo>
                <a:lnTo>
                  <a:pt x="405765" y="503859"/>
                </a:lnTo>
                <a:lnTo>
                  <a:pt x="406120" y="503504"/>
                </a:lnTo>
                <a:close/>
              </a:path>
              <a:path w="455929" h="675639">
                <a:moveTo>
                  <a:pt x="414578" y="497154"/>
                </a:moveTo>
                <a:lnTo>
                  <a:pt x="413880" y="497509"/>
                </a:lnTo>
                <a:lnTo>
                  <a:pt x="413169" y="498208"/>
                </a:lnTo>
                <a:lnTo>
                  <a:pt x="414235" y="497509"/>
                </a:lnTo>
                <a:lnTo>
                  <a:pt x="414578" y="497154"/>
                </a:lnTo>
                <a:close/>
              </a:path>
              <a:path w="455929" h="675639">
                <a:moveTo>
                  <a:pt x="418820" y="493268"/>
                </a:moveTo>
                <a:lnTo>
                  <a:pt x="418109" y="493979"/>
                </a:lnTo>
                <a:lnTo>
                  <a:pt x="417410" y="494322"/>
                </a:lnTo>
                <a:lnTo>
                  <a:pt x="416877" y="494855"/>
                </a:lnTo>
                <a:lnTo>
                  <a:pt x="416699" y="494677"/>
                </a:lnTo>
                <a:lnTo>
                  <a:pt x="416344" y="494677"/>
                </a:lnTo>
                <a:lnTo>
                  <a:pt x="416344" y="495388"/>
                </a:lnTo>
                <a:lnTo>
                  <a:pt x="416001" y="495744"/>
                </a:lnTo>
                <a:lnTo>
                  <a:pt x="415645" y="496443"/>
                </a:lnTo>
                <a:lnTo>
                  <a:pt x="416001" y="496087"/>
                </a:lnTo>
                <a:lnTo>
                  <a:pt x="416699" y="495744"/>
                </a:lnTo>
                <a:lnTo>
                  <a:pt x="416928" y="495274"/>
                </a:lnTo>
                <a:lnTo>
                  <a:pt x="417055" y="495388"/>
                </a:lnTo>
                <a:lnTo>
                  <a:pt x="418465" y="493979"/>
                </a:lnTo>
                <a:lnTo>
                  <a:pt x="418820" y="493268"/>
                </a:lnTo>
                <a:close/>
              </a:path>
              <a:path w="455929" h="675639">
                <a:moveTo>
                  <a:pt x="419176" y="490220"/>
                </a:moveTo>
                <a:lnTo>
                  <a:pt x="418147" y="489686"/>
                </a:lnTo>
                <a:lnTo>
                  <a:pt x="415645" y="491490"/>
                </a:lnTo>
                <a:lnTo>
                  <a:pt x="416699" y="486410"/>
                </a:lnTo>
                <a:lnTo>
                  <a:pt x="411403" y="494030"/>
                </a:lnTo>
                <a:lnTo>
                  <a:pt x="407885" y="494030"/>
                </a:lnTo>
                <a:lnTo>
                  <a:pt x="410705" y="491490"/>
                </a:lnTo>
                <a:lnTo>
                  <a:pt x="405409" y="494030"/>
                </a:lnTo>
                <a:lnTo>
                  <a:pt x="407174" y="495300"/>
                </a:lnTo>
                <a:lnTo>
                  <a:pt x="402234" y="496570"/>
                </a:lnTo>
                <a:lnTo>
                  <a:pt x="398005" y="500380"/>
                </a:lnTo>
                <a:lnTo>
                  <a:pt x="398703" y="499110"/>
                </a:lnTo>
                <a:lnTo>
                  <a:pt x="397116" y="499110"/>
                </a:lnTo>
                <a:lnTo>
                  <a:pt x="390232" y="502920"/>
                </a:lnTo>
                <a:lnTo>
                  <a:pt x="386715" y="508000"/>
                </a:lnTo>
                <a:lnTo>
                  <a:pt x="383184" y="508000"/>
                </a:lnTo>
                <a:lnTo>
                  <a:pt x="377939" y="511810"/>
                </a:lnTo>
                <a:lnTo>
                  <a:pt x="377494" y="513080"/>
                </a:lnTo>
                <a:lnTo>
                  <a:pt x="377774" y="514350"/>
                </a:lnTo>
                <a:lnTo>
                  <a:pt x="374713" y="516890"/>
                </a:lnTo>
                <a:lnTo>
                  <a:pt x="366242" y="515620"/>
                </a:lnTo>
                <a:lnTo>
                  <a:pt x="365887" y="518160"/>
                </a:lnTo>
                <a:lnTo>
                  <a:pt x="364477" y="519430"/>
                </a:lnTo>
                <a:lnTo>
                  <a:pt x="362013" y="520700"/>
                </a:lnTo>
                <a:lnTo>
                  <a:pt x="360946" y="521970"/>
                </a:lnTo>
                <a:lnTo>
                  <a:pt x="355727" y="522909"/>
                </a:lnTo>
                <a:lnTo>
                  <a:pt x="351777" y="522909"/>
                </a:lnTo>
                <a:lnTo>
                  <a:pt x="355663" y="521144"/>
                </a:lnTo>
                <a:lnTo>
                  <a:pt x="350748" y="522465"/>
                </a:lnTo>
                <a:lnTo>
                  <a:pt x="351066" y="522947"/>
                </a:lnTo>
                <a:lnTo>
                  <a:pt x="351396" y="523773"/>
                </a:lnTo>
                <a:lnTo>
                  <a:pt x="346494" y="526084"/>
                </a:lnTo>
                <a:lnTo>
                  <a:pt x="341604" y="528193"/>
                </a:lnTo>
                <a:lnTo>
                  <a:pt x="342074" y="528688"/>
                </a:lnTo>
                <a:lnTo>
                  <a:pt x="346900" y="525945"/>
                </a:lnTo>
                <a:lnTo>
                  <a:pt x="352386" y="524116"/>
                </a:lnTo>
                <a:lnTo>
                  <a:pt x="342950" y="529590"/>
                </a:lnTo>
                <a:lnTo>
                  <a:pt x="342074" y="528688"/>
                </a:lnTo>
                <a:lnTo>
                  <a:pt x="340487" y="529590"/>
                </a:lnTo>
                <a:lnTo>
                  <a:pt x="339801" y="528967"/>
                </a:lnTo>
                <a:lnTo>
                  <a:pt x="341604" y="528193"/>
                </a:lnTo>
                <a:lnTo>
                  <a:pt x="340487" y="527050"/>
                </a:lnTo>
                <a:lnTo>
                  <a:pt x="339280" y="528497"/>
                </a:lnTo>
                <a:lnTo>
                  <a:pt x="337667" y="527050"/>
                </a:lnTo>
                <a:lnTo>
                  <a:pt x="332371" y="532130"/>
                </a:lnTo>
                <a:lnTo>
                  <a:pt x="325666" y="532130"/>
                </a:lnTo>
                <a:lnTo>
                  <a:pt x="327075" y="530860"/>
                </a:lnTo>
                <a:lnTo>
                  <a:pt x="333082" y="529590"/>
                </a:lnTo>
                <a:lnTo>
                  <a:pt x="326720" y="529590"/>
                </a:lnTo>
                <a:lnTo>
                  <a:pt x="323545" y="533400"/>
                </a:lnTo>
                <a:lnTo>
                  <a:pt x="319709" y="532853"/>
                </a:lnTo>
                <a:lnTo>
                  <a:pt x="321792" y="532434"/>
                </a:lnTo>
                <a:lnTo>
                  <a:pt x="316839" y="532434"/>
                </a:lnTo>
                <a:lnTo>
                  <a:pt x="316217" y="532358"/>
                </a:lnTo>
                <a:lnTo>
                  <a:pt x="316496" y="532079"/>
                </a:lnTo>
                <a:lnTo>
                  <a:pt x="315976" y="532320"/>
                </a:lnTo>
                <a:lnTo>
                  <a:pt x="314731" y="532130"/>
                </a:lnTo>
                <a:lnTo>
                  <a:pt x="309435" y="533400"/>
                </a:lnTo>
                <a:lnTo>
                  <a:pt x="309435" y="534670"/>
                </a:lnTo>
                <a:lnTo>
                  <a:pt x="307441" y="534670"/>
                </a:lnTo>
                <a:lnTo>
                  <a:pt x="306616" y="533844"/>
                </a:lnTo>
                <a:lnTo>
                  <a:pt x="305206" y="533844"/>
                </a:lnTo>
                <a:lnTo>
                  <a:pt x="305028" y="534670"/>
                </a:lnTo>
                <a:lnTo>
                  <a:pt x="288975" y="534670"/>
                </a:lnTo>
                <a:lnTo>
                  <a:pt x="289331" y="533400"/>
                </a:lnTo>
                <a:lnTo>
                  <a:pt x="285089" y="533400"/>
                </a:lnTo>
                <a:lnTo>
                  <a:pt x="275209" y="529590"/>
                </a:lnTo>
                <a:lnTo>
                  <a:pt x="269570" y="527050"/>
                </a:lnTo>
                <a:lnTo>
                  <a:pt x="266395" y="524510"/>
                </a:lnTo>
                <a:lnTo>
                  <a:pt x="263220" y="524510"/>
                </a:lnTo>
                <a:lnTo>
                  <a:pt x="260743" y="521970"/>
                </a:lnTo>
                <a:lnTo>
                  <a:pt x="259334" y="521970"/>
                </a:lnTo>
                <a:lnTo>
                  <a:pt x="258102" y="520700"/>
                </a:lnTo>
                <a:lnTo>
                  <a:pt x="256857" y="519430"/>
                </a:lnTo>
                <a:lnTo>
                  <a:pt x="255447" y="518160"/>
                </a:lnTo>
                <a:lnTo>
                  <a:pt x="253923" y="516331"/>
                </a:lnTo>
                <a:lnTo>
                  <a:pt x="254393" y="516559"/>
                </a:lnTo>
                <a:lnTo>
                  <a:pt x="254749" y="516559"/>
                </a:lnTo>
                <a:lnTo>
                  <a:pt x="253555" y="515886"/>
                </a:lnTo>
                <a:lnTo>
                  <a:pt x="253339" y="515620"/>
                </a:lnTo>
                <a:lnTo>
                  <a:pt x="254393" y="514350"/>
                </a:lnTo>
                <a:lnTo>
                  <a:pt x="255447" y="515620"/>
                </a:lnTo>
                <a:lnTo>
                  <a:pt x="258279" y="516890"/>
                </a:lnTo>
                <a:lnTo>
                  <a:pt x="256514" y="515620"/>
                </a:lnTo>
                <a:lnTo>
                  <a:pt x="255625" y="514350"/>
                </a:lnTo>
                <a:lnTo>
                  <a:pt x="254749" y="513080"/>
                </a:lnTo>
                <a:lnTo>
                  <a:pt x="253339" y="513080"/>
                </a:lnTo>
                <a:lnTo>
                  <a:pt x="251929" y="511810"/>
                </a:lnTo>
                <a:lnTo>
                  <a:pt x="249809" y="509270"/>
                </a:lnTo>
                <a:lnTo>
                  <a:pt x="251929" y="509270"/>
                </a:lnTo>
                <a:lnTo>
                  <a:pt x="251333" y="508000"/>
                </a:lnTo>
                <a:lnTo>
                  <a:pt x="250164" y="505460"/>
                </a:lnTo>
                <a:lnTo>
                  <a:pt x="247688" y="502920"/>
                </a:lnTo>
                <a:lnTo>
                  <a:pt x="246278" y="499110"/>
                </a:lnTo>
                <a:lnTo>
                  <a:pt x="244513" y="495300"/>
                </a:lnTo>
                <a:lnTo>
                  <a:pt x="243103" y="491490"/>
                </a:lnTo>
                <a:lnTo>
                  <a:pt x="243103" y="486410"/>
                </a:lnTo>
                <a:lnTo>
                  <a:pt x="241338" y="486410"/>
                </a:lnTo>
                <a:lnTo>
                  <a:pt x="240284" y="495300"/>
                </a:lnTo>
                <a:lnTo>
                  <a:pt x="237451" y="485140"/>
                </a:lnTo>
                <a:lnTo>
                  <a:pt x="238163" y="483870"/>
                </a:lnTo>
                <a:lnTo>
                  <a:pt x="239217" y="483870"/>
                </a:lnTo>
                <a:lnTo>
                  <a:pt x="239217" y="481330"/>
                </a:lnTo>
                <a:lnTo>
                  <a:pt x="239788" y="482346"/>
                </a:lnTo>
                <a:lnTo>
                  <a:pt x="239687" y="481330"/>
                </a:lnTo>
                <a:lnTo>
                  <a:pt x="239572" y="480060"/>
                </a:lnTo>
                <a:lnTo>
                  <a:pt x="240626" y="480060"/>
                </a:lnTo>
                <a:lnTo>
                  <a:pt x="240284" y="476250"/>
                </a:lnTo>
                <a:lnTo>
                  <a:pt x="241338" y="477520"/>
                </a:lnTo>
                <a:lnTo>
                  <a:pt x="241515" y="476250"/>
                </a:lnTo>
                <a:lnTo>
                  <a:pt x="242049" y="472440"/>
                </a:lnTo>
                <a:lnTo>
                  <a:pt x="242747" y="471170"/>
                </a:lnTo>
                <a:lnTo>
                  <a:pt x="240982" y="471170"/>
                </a:lnTo>
                <a:lnTo>
                  <a:pt x="240982" y="459740"/>
                </a:lnTo>
                <a:lnTo>
                  <a:pt x="242392" y="464820"/>
                </a:lnTo>
                <a:lnTo>
                  <a:pt x="243103" y="461010"/>
                </a:lnTo>
                <a:lnTo>
                  <a:pt x="242747" y="459740"/>
                </a:lnTo>
                <a:lnTo>
                  <a:pt x="242392" y="458470"/>
                </a:lnTo>
                <a:lnTo>
                  <a:pt x="243103" y="453390"/>
                </a:lnTo>
                <a:lnTo>
                  <a:pt x="241338" y="453390"/>
                </a:lnTo>
                <a:lnTo>
                  <a:pt x="241338" y="452120"/>
                </a:lnTo>
                <a:lnTo>
                  <a:pt x="241338" y="450850"/>
                </a:lnTo>
                <a:lnTo>
                  <a:pt x="242392" y="450850"/>
                </a:lnTo>
                <a:lnTo>
                  <a:pt x="242747" y="449580"/>
                </a:lnTo>
                <a:lnTo>
                  <a:pt x="242049" y="445770"/>
                </a:lnTo>
                <a:lnTo>
                  <a:pt x="242989" y="435610"/>
                </a:lnTo>
                <a:lnTo>
                  <a:pt x="243459" y="430530"/>
                </a:lnTo>
                <a:lnTo>
                  <a:pt x="241338" y="435610"/>
                </a:lnTo>
                <a:lnTo>
                  <a:pt x="241058" y="427990"/>
                </a:lnTo>
                <a:lnTo>
                  <a:pt x="241071" y="421640"/>
                </a:lnTo>
                <a:lnTo>
                  <a:pt x="241185" y="417830"/>
                </a:lnTo>
                <a:lnTo>
                  <a:pt x="241287" y="403860"/>
                </a:lnTo>
                <a:lnTo>
                  <a:pt x="239928" y="393700"/>
                </a:lnTo>
                <a:lnTo>
                  <a:pt x="240626" y="393700"/>
                </a:lnTo>
                <a:lnTo>
                  <a:pt x="239928" y="391160"/>
                </a:lnTo>
                <a:lnTo>
                  <a:pt x="239572" y="388620"/>
                </a:lnTo>
                <a:lnTo>
                  <a:pt x="238874" y="387350"/>
                </a:lnTo>
                <a:lnTo>
                  <a:pt x="237451" y="382270"/>
                </a:lnTo>
                <a:lnTo>
                  <a:pt x="236753" y="381000"/>
                </a:lnTo>
                <a:lnTo>
                  <a:pt x="236397" y="379730"/>
                </a:lnTo>
                <a:lnTo>
                  <a:pt x="235864" y="378460"/>
                </a:lnTo>
                <a:lnTo>
                  <a:pt x="234276" y="374650"/>
                </a:lnTo>
                <a:lnTo>
                  <a:pt x="233578" y="373380"/>
                </a:lnTo>
                <a:lnTo>
                  <a:pt x="232511" y="372110"/>
                </a:lnTo>
                <a:lnTo>
                  <a:pt x="231457" y="369570"/>
                </a:lnTo>
                <a:lnTo>
                  <a:pt x="230759" y="369570"/>
                </a:lnTo>
                <a:lnTo>
                  <a:pt x="230759" y="368300"/>
                </a:lnTo>
                <a:lnTo>
                  <a:pt x="230403" y="368300"/>
                </a:lnTo>
                <a:lnTo>
                  <a:pt x="230047" y="367030"/>
                </a:lnTo>
                <a:lnTo>
                  <a:pt x="229336" y="368300"/>
                </a:lnTo>
                <a:lnTo>
                  <a:pt x="227926" y="368300"/>
                </a:lnTo>
                <a:lnTo>
                  <a:pt x="228282" y="367030"/>
                </a:lnTo>
                <a:lnTo>
                  <a:pt x="225818" y="369570"/>
                </a:lnTo>
                <a:lnTo>
                  <a:pt x="224396" y="372110"/>
                </a:lnTo>
                <a:lnTo>
                  <a:pt x="220167" y="377190"/>
                </a:lnTo>
                <a:lnTo>
                  <a:pt x="217347" y="379730"/>
                </a:lnTo>
                <a:lnTo>
                  <a:pt x="216992" y="381000"/>
                </a:lnTo>
                <a:lnTo>
                  <a:pt x="215938" y="382270"/>
                </a:lnTo>
                <a:lnTo>
                  <a:pt x="216281" y="381000"/>
                </a:lnTo>
                <a:lnTo>
                  <a:pt x="216636" y="381000"/>
                </a:lnTo>
                <a:lnTo>
                  <a:pt x="216992" y="379730"/>
                </a:lnTo>
                <a:lnTo>
                  <a:pt x="216992" y="378802"/>
                </a:lnTo>
                <a:lnTo>
                  <a:pt x="216992" y="378637"/>
                </a:lnTo>
                <a:lnTo>
                  <a:pt x="216992" y="378460"/>
                </a:lnTo>
                <a:lnTo>
                  <a:pt x="216763" y="378879"/>
                </a:lnTo>
                <a:lnTo>
                  <a:pt x="210997" y="384810"/>
                </a:lnTo>
                <a:lnTo>
                  <a:pt x="207467" y="391160"/>
                </a:lnTo>
                <a:lnTo>
                  <a:pt x="208165" y="387350"/>
                </a:lnTo>
                <a:lnTo>
                  <a:pt x="202171" y="393700"/>
                </a:lnTo>
                <a:lnTo>
                  <a:pt x="200050" y="397510"/>
                </a:lnTo>
                <a:lnTo>
                  <a:pt x="204292" y="393700"/>
                </a:lnTo>
                <a:lnTo>
                  <a:pt x="201815" y="397510"/>
                </a:lnTo>
                <a:lnTo>
                  <a:pt x="196875" y="402590"/>
                </a:lnTo>
                <a:lnTo>
                  <a:pt x="196532" y="402590"/>
                </a:lnTo>
                <a:lnTo>
                  <a:pt x="196532" y="400050"/>
                </a:lnTo>
                <a:lnTo>
                  <a:pt x="194056" y="402590"/>
                </a:lnTo>
                <a:lnTo>
                  <a:pt x="193700" y="402590"/>
                </a:lnTo>
                <a:lnTo>
                  <a:pt x="193357" y="403860"/>
                </a:lnTo>
                <a:lnTo>
                  <a:pt x="192290" y="405130"/>
                </a:lnTo>
                <a:lnTo>
                  <a:pt x="191592" y="406400"/>
                </a:lnTo>
                <a:lnTo>
                  <a:pt x="190525" y="408940"/>
                </a:lnTo>
                <a:lnTo>
                  <a:pt x="189471" y="410210"/>
                </a:lnTo>
                <a:lnTo>
                  <a:pt x="188061" y="412750"/>
                </a:lnTo>
                <a:lnTo>
                  <a:pt x="185940" y="415290"/>
                </a:lnTo>
                <a:lnTo>
                  <a:pt x="185242" y="415290"/>
                </a:lnTo>
                <a:lnTo>
                  <a:pt x="186296" y="412750"/>
                </a:lnTo>
                <a:lnTo>
                  <a:pt x="184531" y="416560"/>
                </a:lnTo>
                <a:lnTo>
                  <a:pt x="185585" y="416560"/>
                </a:lnTo>
                <a:lnTo>
                  <a:pt x="183476" y="420370"/>
                </a:lnTo>
                <a:lnTo>
                  <a:pt x="182410" y="421640"/>
                </a:lnTo>
                <a:lnTo>
                  <a:pt x="182067" y="421640"/>
                </a:lnTo>
                <a:lnTo>
                  <a:pt x="182765" y="419100"/>
                </a:lnTo>
                <a:lnTo>
                  <a:pt x="183476" y="417830"/>
                </a:lnTo>
                <a:lnTo>
                  <a:pt x="183819" y="415290"/>
                </a:lnTo>
                <a:lnTo>
                  <a:pt x="184175" y="415290"/>
                </a:lnTo>
                <a:lnTo>
                  <a:pt x="184886" y="412750"/>
                </a:lnTo>
                <a:lnTo>
                  <a:pt x="182765" y="416560"/>
                </a:lnTo>
                <a:lnTo>
                  <a:pt x="179235" y="421640"/>
                </a:lnTo>
                <a:lnTo>
                  <a:pt x="176060" y="426720"/>
                </a:lnTo>
                <a:lnTo>
                  <a:pt x="172186" y="433070"/>
                </a:lnTo>
                <a:lnTo>
                  <a:pt x="171831" y="433070"/>
                </a:lnTo>
                <a:lnTo>
                  <a:pt x="172529" y="431800"/>
                </a:lnTo>
                <a:lnTo>
                  <a:pt x="175704" y="426720"/>
                </a:lnTo>
                <a:lnTo>
                  <a:pt x="173240" y="430530"/>
                </a:lnTo>
                <a:lnTo>
                  <a:pt x="174650" y="427990"/>
                </a:lnTo>
                <a:lnTo>
                  <a:pt x="173596" y="429247"/>
                </a:lnTo>
                <a:lnTo>
                  <a:pt x="178181" y="421640"/>
                </a:lnTo>
                <a:lnTo>
                  <a:pt x="171475" y="431800"/>
                </a:lnTo>
                <a:lnTo>
                  <a:pt x="170764" y="432663"/>
                </a:lnTo>
                <a:lnTo>
                  <a:pt x="170764" y="434340"/>
                </a:lnTo>
                <a:lnTo>
                  <a:pt x="170065" y="435610"/>
                </a:lnTo>
                <a:lnTo>
                  <a:pt x="170573" y="435000"/>
                </a:lnTo>
                <a:lnTo>
                  <a:pt x="169341" y="436880"/>
                </a:lnTo>
                <a:lnTo>
                  <a:pt x="165747" y="443230"/>
                </a:lnTo>
                <a:lnTo>
                  <a:pt x="161213" y="450850"/>
                </a:lnTo>
                <a:lnTo>
                  <a:pt x="155956" y="458470"/>
                </a:lnTo>
                <a:lnTo>
                  <a:pt x="154533" y="459740"/>
                </a:lnTo>
                <a:lnTo>
                  <a:pt x="156654" y="455930"/>
                </a:lnTo>
                <a:lnTo>
                  <a:pt x="160185" y="450850"/>
                </a:lnTo>
                <a:lnTo>
                  <a:pt x="163715" y="444500"/>
                </a:lnTo>
                <a:lnTo>
                  <a:pt x="167106" y="439420"/>
                </a:lnTo>
                <a:lnTo>
                  <a:pt x="167944" y="438150"/>
                </a:lnTo>
                <a:lnTo>
                  <a:pt x="168884" y="436880"/>
                </a:lnTo>
                <a:lnTo>
                  <a:pt x="170764" y="434340"/>
                </a:lnTo>
                <a:lnTo>
                  <a:pt x="170764" y="432663"/>
                </a:lnTo>
                <a:lnTo>
                  <a:pt x="170421" y="433070"/>
                </a:lnTo>
                <a:lnTo>
                  <a:pt x="171119" y="431800"/>
                </a:lnTo>
                <a:lnTo>
                  <a:pt x="174294" y="426720"/>
                </a:lnTo>
                <a:lnTo>
                  <a:pt x="172186" y="429260"/>
                </a:lnTo>
                <a:lnTo>
                  <a:pt x="167246" y="436880"/>
                </a:lnTo>
                <a:lnTo>
                  <a:pt x="167944" y="435610"/>
                </a:lnTo>
                <a:lnTo>
                  <a:pt x="170472" y="431800"/>
                </a:lnTo>
                <a:lnTo>
                  <a:pt x="168605" y="434340"/>
                </a:lnTo>
                <a:lnTo>
                  <a:pt x="165620" y="438150"/>
                </a:lnTo>
                <a:lnTo>
                  <a:pt x="164769" y="438150"/>
                </a:lnTo>
                <a:lnTo>
                  <a:pt x="167944" y="433070"/>
                </a:lnTo>
                <a:lnTo>
                  <a:pt x="170421" y="430530"/>
                </a:lnTo>
                <a:lnTo>
                  <a:pt x="173951" y="425450"/>
                </a:lnTo>
                <a:lnTo>
                  <a:pt x="174650" y="424180"/>
                </a:lnTo>
                <a:lnTo>
                  <a:pt x="173951" y="424180"/>
                </a:lnTo>
                <a:lnTo>
                  <a:pt x="176060" y="421640"/>
                </a:lnTo>
                <a:lnTo>
                  <a:pt x="179590" y="416560"/>
                </a:lnTo>
                <a:lnTo>
                  <a:pt x="180301" y="415290"/>
                </a:lnTo>
                <a:lnTo>
                  <a:pt x="181356" y="414020"/>
                </a:lnTo>
                <a:lnTo>
                  <a:pt x="181991" y="413258"/>
                </a:lnTo>
                <a:lnTo>
                  <a:pt x="182854" y="411480"/>
                </a:lnTo>
                <a:lnTo>
                  <a:pt x="183476" y="410210"/>
                </a:lnTo>
                <a:lnTo>
                  <a:pt x="185940" y="407670"/>
                </a:lnTo>
                <a:lnTo>
                  <a:pt x="187350" y="406400"/>
                </a:lnTo>
                <a:lnTo>
                  <a:pt x="188417" y="403860"/>
                </a:lnTo>
                <a:lnTo>
                  <a:pt x="190004" y="401955"/>
                </a:lnTo>
                <a:lnTo>
                  <a:pt x="190182" y="401320"/>
                </a:lnTo>
                <a:lnTo>
                  <a:pt x="187007" y="405130"/>
                </a:lnTo>
                <a:lnTo>
                  <a:pt x="187299" y="404050"/>
                </a:lnTo>
                <a:lnTo>
                  <a:pt x="182410" y="408940"/>
                </a:lnTo>
                <a:lnTo>
                  <a:pt x="180644" y="411480"/>
                </a:lnTo>
                <a:lnTo>
                  <a:pt x="179590" y="411480"/>
                </a:lnTo>
                <a:lnTo>
                  <a:pt x="181000" y="410210"/>
                </a:lnTo>
                <a:lnTo>
                  <a:pt x="181000" y="408940"/>
                </a:lnTo>
                <a:lnTo>
                  <a:pt x="181711" y="407670"/>
                </a:lnTo>
                <a:lnTo>
                  <a:pt x="182067" y="406400"/>
                </a:lnTo>
                <a:lnTo>
                  <a:pt x="183121" y="405130"/>
                </a:lnTo>
                <a:lnTo>
                  <a:pt x="184886" y="403860"/>
                </a:lnTo>
                <a:lnTo>
                  <a:pt x="183121" y="406400"/>
                </a:lnTo>
                <a:lnTo>
                  <a:pt x="185712" y="403860"/>
                </a:lnTo>
                <a:lnTo>
                  <a:pt x="187007" y="402590"/>
                </a:lnTo>
                <a:lnTo>
                  <a:pt x="188417" y="401320"/>
                </a:lnTo>
                <a:lnTo>
                  <a:pt x="188671" y="400850"/>
                </a:lnTo>
                <a:lnTo>
                  <a:pt x="186651" y="402590"/>
                </a:lnTo>
                <a:lnTo>
                  <a:pt x="188760" y="397510"/>
                </a:lnTo>
                <a:lnTo>
                  <a:pt x="189115" y="394970"/>
                </a:lnTo>
                <a:lnTo>
                  <a:pt x="193357" y="388620"/>
                </a:lnTo>
                <a:lnTo>
                  <a:pt x="192354" y="387426"/>
                </a:lnTo>
                <a:lnTo>
                  <a:pt x="191592" y="388620"/>
                </a:lnTo>
                <a:lnTo>
                  <a:pt x="191592" y="388480"/>
                </a:lnTo>
                <a:lnTo>
                  <a:pt x="191935" y="387769"/>
                </a:lnTo>
                <a:lnTo>
                  <a:pt x="191541" y="388353"/>
                </a:lnTo>
                <a:lnTo>
                  <a:pt x="191414" y="387350"/>
                </a:lnTo>
                <a:lnTo>
                  <a:pt x="191236" y="386080"/>
                </a:lnTo>
                <a:lnTo>
                  <a:pt x="193001" y="383540"/>
                </a:lnTo>
                <a:lnTo>
                  <a:pt x="193522" y="382270"/>
                </a:lnTo>
                <a:lnTo>
                  <a:pt x="193636" y="382016"/>
                </a:lnTo>
                <a:lnTo>
                  <a:pt x="194767" y="381000"/>
                </a:lnTo>
                <a:lnTo>
                  <a:pt x="194894" y="380174"/>
                </a:lnTo>
                <a:lnTo>
                  <a:pt x="193751" y="381723"/>
                </a:lnTo>
                <a:lnTo>
                  <a:pt x="195122" y="378460"/>
                </a:lnTo>
                <a:lnTo>
                  <a:pt x="195821" y="374650"/>
                </a:lnTo>
                <a:lnTo>
                  <a:pt x="202526" y="370840"/>
                </a:lnTo>
                <a:lnTo>
                  <a:pt x="204990" y="363220"/>
                </a:lnTo>
                <a:lnTo>
                  <a:pt x="207467" y="359410"/>
                </a:lnTo>
                <a:lnTo>
                  <a:pt x="207111" y="363220"/>
                </a:lnTo>
                <a:lnTo>
                  <a:pt x="208876" y="360680"/>
                </a:lnTo>
                <a:lnTo>
                  <a:pt x="209283" y="359410"/>
                </a:lnTo>
                <a:lnTo>
                  <a:pt x="210489" y="355600"/>
                </a:lnTo>
                <a:lnTo>
                  <a:pt x="211302" y="353060"/>
                </a:lnTo>
                <a:lnTo>
                  <a:pt x="211696" y="351790"/>
                </a:lnTo>
                <a:lnTo>
                  <a:pt x="214871" y="353060"/>
                </a:lnTo>
                <a:lnTo>
                  <a:pt x="215328" y="351790"/>
                </a:lnTo>
                <a:lnTo>
                  <a:pt x="217144" y="346710"/>
                </a:lnTo>
                <a:lnTo>
                  <a:pt x="218046" y="344170"/>
                </a:lnTo>
                <a:lnTo>
                  <a:pt x="215912" y="345262"/>
                </a:lnTo>
                <a:lnTo>
                  <a:pt x="217347" y="339090"/>
                </a:lnTo>
                <a:lnTo>
                  <a:pt x="210997" y="353060"/>
                </a:lnTo>
                <a:lnTo>
                  <a:pt x="213817" y="344170"/>
                </a:lnTo>
                <a:lnTo>
                  <a:pt x="212407" y="346710"/>
                </a:lnTo>
                <a:lnTo>
                  <a:pt x="212407" y="340360"/>
                </a:lnTo>
                <a:lnTo>
                  <a:pt x="216992" y="335280"/>
                </a:lnTo>
                <a:lnTo>
                  <a:pt x="220167" y="336550"/>
                </a:lnTo>
                <a:lnTo>
                  <a:pt x="220992" y="335280"/>
                </a:lnTo>
                <a:lnTo>
                  <a:pt x="224269" y="330200"/>
                </a:lnTo>
                <a:lnTo>
                  <a:pt x="227355" y="322580"/>
                </a:lnTo>
                <a:lnTo>
                  <a:pt x="230632" y="314960"/>
                </a:lnTo>
                <a:lnTo>
                  <a:pt x="231978" y="312420"/>
                </a:lnTo>
                <a:lnTo>
                  <a:pt x="233324" y="309880"/>
                </a:lnTo>
                <a:lnTo>
                  <a:pt x="235343" y="306070"/>
                </a:lnTo>
                <a:lnTo>
                  <a:pt x="232511" y="309880"/>
                </a:lnTo>
                <a:lnTo>
                  <a:pt x="232168" y="307340"/>
                </a:lnTo>
                <a:lnTo>
                  <a:pt x="236397" y="302260"/>
                </a:lnTo>
                <a:lnTo>
                  <a:pt x="238163" y="297180"/>
                </a:lnTo>
                <a:lnTo>
                  <a:pt x="238874" y="298450"/>
                </a:lnTo>
                <a:lnTo>
                  <a:pt x="239750" y="297180"/>
                </a:lnTo>
                <a:lnTo>
                  <a:pt x="240626" y="295910"/>
                </a:lnTo>
                <a:lnTo>
                  <a:pt x="242392" y="294640"/>
                </a:lnTo>
                <a:lnTo>
                  <a:pt x="241338" y="294640"/>
                </a:lnTo>
                <a:lnTo>
                  <a:pt x="247332" y="285750"/>
                </a:lnTo>
                <a:lnTo>
                  <a:pt x="245922" y="283210"/>
                </a:lnTo>
                <a:lnTo>
                  <a:pt x="250507" y="278130"/>
                </a:lnTo>
                <a:lnTo>
                  <a:pt x="253009" y="273050"/>
                </a:lnTo>
                <a:lnTo>
                  <a:pt x="253631" y="271780"/>
                </a:lnTo>
                <a:lnTo>
                  <a:pt x="255054" y="266700"/>
                </a:lnTo>
                <a:lnTo>
                  <a:pt x="256413" y="261620"/>
                </a:lnTo>
                <a:lnTo>
                  <a:pt x="259334" y="255270"/>
                </a:lnTo>
                <a:lnTo>
                  <a:pt x="258978" y="257810"/>
                </a:lnTo>
                <a:lnTo>
                  <a:pt x="261099" y="255270"/>
                </a:lnTo>
                <a:lnTo>
                  <a:pt x="262153" y="254000"/>
                </a:lnTo>
                <a:lnTo>
                  <a:pt x="259334" y="261620"/>
                </a:lnTo>
                <a:lnTo>
                  <a:pt x="262864" y="255270"/>
                </a:lnTo>
                <a:lnTo>
                  <a:pt x="262153" y="255270"/>
                </a:lnTo>
                <a:lnTo>
                  <a:pt x="263042" y="254000"/>
                </a:lnTo>
                <a:lnTo>
                  <a:pt x="263918" y="252730"/>
                </a:lnTo>
                <a:lnTo>
                  <a:pt x="264795" y="248945"/>
                </a:lnTo>
                <a:lnTo>
                  <a:pt x="264972" y="248399"/>
                </a:lnTo>
                <a:lnTo>
                  <a:pt x="264972" y="248221"/>
                </a:lnTo>
                <a:lnTo>
                  <a:pt x="265328" y="247345"/>
                </a:lnTo>
                <a:lnTo>
                  <a:pt x="265112" y="247548"/>
                </a:lnTo>
                <a:lnTo>
                  <a:pt x="265684" y="245110"/>
                </a:lnTo>
                <a:lnTo>
                  <a:pt x="268160" y="242570"/>
                </a:lnTo>
                <a:lnTo>
                  <a:pt x="268503" y="241300"/>
                </a:lnTo>
                <a:lnTo>
                  <a:pt x="267449" y="240030"/>
                </a:lnTo>
                <a:lnTo>
                  <a:pt x="269570" y="236220"/>
                </a:lnTo>
                <a:lnTo>
                  <a:pt x="271259" y="232410"/>
                </a:lnTo>
                <a:lnTo>
                  <a:pt x="272389" y="229870"/>
                </a:lnTo>
                <a:lnTo>
                  <a:pt x="269214" y="232410"/>
                </a:lnTo>
                <a:lnTo>
                  <a:pt x="275361" y="224790"/>
                </a:lnTo>
                <a:lnTo>
                  <a:pt x="280860" y="214630"/>
                </a:lnTo>
                <a:lnTo>
                  <a:pt x="281508" y="213360"/>
                </a:lnTo>
                <a:lnTo>
                  <a:pt x="282384" y="211670"/>
                </a:lnTo>
                <a:lnTo>
                  <a:pt x="283679" y="210820"/>
                </a:lnTo>
                <a:lnTo>
                  <a:pt x="289890" y="199059"/>
                </a:lnTo>
                <a:lnTo>
                  <a:pt x="290804" y="197751"/>
                </a:lnTo>
                <a:lnTo>
                  <a:pt x="290741" y="198120"/>
                </a:lnTo>
                <a:lnTo>
                  <a:pt x="296024" y="191770"/>
                </a:lnTo>
                <a:lnTo>
                  <a:pt x="297789" y="185420"/>
                </a:lnTo>
                <a:lnTo>
                  <a:pt x="299618" y="183540"/>
                </a:lnTo>
                <a:lnTo>
                  <a:pt x="300621" y="184150"/>
                </a:lnTo>
                <a:lnTo>
                  <a:pt x="300964" y="184150"/>
                </a:lnTo>
                <a:lnTo>
                  <a:pt x="299745" y="183413"/>
                </a:lnTo>
                <a:lnTo>
                  <a:pt x="300266" y="182880"/>
                </a:lnTo>
                <a:lnTo>
                  <a:pt x="298564" y="181940"/>
                </a:lnTo>
                <a:lnTo>
                  <a:pt x="300964" y="176530"/>
                </a:lnTo>
                <a:lnTo>
                  <a:pt x="298856" y="175260"/>
                </a:lnTo>
                <a:lnTo>
                  <a:pt x="294614" y="172720"/>
                </a:lnTo>
                <a:lnTo>
                  <a:pt x="293916" y="172720"/>
                </a:lnTo>
                <a:lnTo>
                  <a:pt x="293560" y="173990"/>
                </a:lnTo>
                <a:lnTo>
                  <a:pt x="292849" y="175260"/>
                </a:lnTo>
                <a:lnTo>
                  <a:pt x="292849" y="173990"/>
                </a:lnTo>
                <a:lnTo>
                  <a:pt x="292506" y="173990"/>
                </a:lnTo>
                <a:lnTo>
                  <a:pt x="293204" y="172720"/>
                </a:lnTo>
                <a:lnTo>
                  <a:pt x="290385" y="177406"/>
                </a:lnTo>
                <a:lnTo>
                  <a:pt x="290271" y="177800"/>
                </a:lnTo>
                <a:lnTo>
                  <a:pt x="290118" y="177698"/>
                </a:lnTo>
                <a:lnTo>
                  <a:pt x="290271" y="177800"/>
                </a:lnTo>
                <a:lnTo>
                  <a:pt x="290271" y="177355"/>
                </a:lnTo>
                <a:lnTo>
                  <a:pt x="286499" y="175260"/>
                </a:lnTo>
                <a:lnTo>
                  <a:pt x="286143" y="175260"/>
                </a:lnTo>
                <a:lnTo>
                  <a:pt x="284391" y="179070"/>
                </a:lnTo>
                <a:lnTo>
                  <a:pt x="282625" y="182003"/>
                </a:lnTo>
                <a:lnTo>
                  <a:pt x="282625" y="185420"/>
                </a:lnTo>
                <a:lnTo>
                  <a:pt x="282333" y="185864"/>
                </a:lnTo>
                <a:lnTo>
                  <a:pt x="281914" y="185737"/>
                </a:lnTo>
                <a:lnTo>
                  <a:pt x="282625" y="185420"/>
                </a:lnTo>
                <a:lnTo>
                  <a:pt x="282625" y="182003"/>
                </a:lnTo>
                <a:lnTo>
                  <a:pt x="279793" y="186690"/>
                </a:lnTo>
                <a:lnTo>
                  <a:pt x="280631" y="186309"/>
                </a:lnTo>
                <a:lnTo>
                  <a:pt x="279742" y="189852"/>
                </a:lnTo>
                <a:lnTo>
                  <a:pt x="277685" y="193040"/>
                </a:lnTo>
                <a:lnTo>
                  <a:pt x="275463" y="199898"/>
                </a:lnTo>
                <a:lnTo>
                  <a:pt x="271335" y="203200"/>
                </a:lnTo>
                <a:lnTo>
                  <a:pt x="272034" y="201930"/>
                </a:lnTo>
                <a:lnTo>
                  <a:pt x="267449" y="205740"/>
                </a:lnTo>
                <a:lnTo>
                  <a:pt x="265328" y="214630"/>
                </a:lnTo>
                <a:lnTo>
                  <a:pt x="259334" y="223520"/>
                </a:lnTo>
                <a:lnTo>
                  <a:pt x="259334" y="222250"/>
                </a:lnTo>
                <a:lnTo>
                  <a:pt x="258978" y="222250"/>
                </a:lnTo>
                <a:lnTo>
                  <a:pt x="256692" y="228600"/>
                </a:lnTo>
                <a:lnTo>
                  <a:pt x="253377" y="234950"/>
                </a:lnTo>
                <a:lnTo>
                  <a:pt x="249605" y="242570"/>
                </a:lnTo>
                <a:lnTo>
                  <a:pt x="245922" y="248920"/>
                </a:lnTo>
                <a:lnTo>
                  <a:pt x="243814" y="252730"/>
                </a:lnTo>
                <a:lnTo>
                  <a:pt x="237451" y="260350"/>
                </a:lnTo>
                <a:lnTo>
                  <a:pt x="235699" y="259080"/>
                </a:lnTo>
                <a:lnTo>
                  <a:pt x="239928" y="252730"/>
                </a:lnTo>
                <a:lnTo>
                  <a:pt x="235699" y="255270"/>
                </a:lnTo>
                <a:lnTo>
                  <a:pt x="234276" y="261620"/>
                </a:lnTo>
                <a:lnTo>
                  <a:pt x="231813" y="264160"/>
                </a:lnTo>
                <a:lnTo>
                  <a:pt x="228993" y="267970"/>
                </a:lnTo>
                <a:lnTo>
                  <a:pt x="225526" y="274320"/>
                </a:lnTo>
                <a:lnTo>
                  <a:pt x="223558" y="279400"/>
                </a:lnTo>
                <a:lnTo>
                  <a:pt x="222656" y="281533"/>
                </a:lnTo>
                <a:lnTo>
                  <a:pt x="222656" y="303352"/>
                </a:lnTo>
                <a:lnTo>
                  <a:pt x="218643" y="312420"/>
                </a:lnTo>
                <a:lnTo>
                  <a:pt x="216446" y="312420"/>
                </a:lnTo>
                <a:lnTo>
                  <a:pt x="218973" y="308610"/>
                </a:lnTo>
                <a:lnTo>
                  <a:pt x="222656" y="303352"/>
                </a:lnTo>
                <a:lnTo>
                  <a:pt x="222656" y="281533"/>
                </a:lnTo>
                <a:lnTo>
                  <a:pt x="221399" y="284480"/>
                </a:lnTo>
                <a:lnTo>
                  <a:pt x="217347" y="290830"/>
                </a:lnTo>
                <a:lnTo>
                  <a:pt x="218757" y="290830"/>
                </a:lnTo>
                <a:lnTo>
                  <a:pt x="216992" y="298450"/>
                </a:lnTo>
                <a:lnTo>
                  <a:pt x="214528" y="294640"/>
                </a:lnTo>
                <a:lnTo>
                  <a:pt x="212051" y="302260"/>
                </a:lnTo>
                <a:lnTo>
                  <a:pt x="208876" y="302260"/>
                </a:lnTo>
                <a:lnTo>
                  <a:pt x="206870" y="307340"/>
                </a:lnTo>
                <a:lnTo>
                  <a:pt x="204203" y="312420"/>
                </a:lnTo>
                <a:lnTo>
                  <a:pt x="201142" y="318770"/>
                </a:lnTo>
                <a:lnTo>
                  <a:pt x="197942" y="325120"/>
                </a:lnTo>
                <a:lnTo>
                  <a:pt x="198348" y="323176"/>
                </a:lnTo>
                <a:lnTo>
                  <a:pt x="195567" y="328739"/>
                </a:lnTo>
                <a:lnTo>
                  <a:pt x="190525" y="337820"/>
                </a:lnTo>
                <a:lnTo>
                  <a:pt x="186931" y="339090"/>
                </a:lnTo>
                <a:lnTo>
                  <a:pt x="181622" y="346710"/>
                </a:lnTo>
                <a:lnTo>
                  <a:pt x="175641" y="355600"/>
                </a:lnTo>
                <a:lnTo>
                  <a:pt x="170065" y="361950"/>
                </a:lnTo>
                <a:lnTo>
                  <a:pt x="164185" y="372110"/>
                </a:lnTo>
                <a:lnTo>
                  <a:pt x="157403" y="383540"/>
                </a:lnTo>
                <a:lnTo>
                  <a:pt x="150164" y="393700"/>
                </a:lnTo>
                <a:lnTo>
                  <a:pt x="142900" y="406400"/>
                </a:lnTo>
                <a:lnTo>
                  <a:pt x="149606" y="402590"/>
                </a:lnTo>
                <a:lnTo>
                  <a:pt x="143954" y="407860"/>
                </a:lnTo>
                <a:lnTo>
                  <a:pt x="143954" y="411480"/>
                </a:lnTo>
                <a:lnTo>
                  <a:pt x="140423" y="417830"/>
                </a:lnTo>
                <a:lnTo>
                  <a:pt x="139928" y="418401"/>
                </a:lnTo>
                <a:lnTo>
                  <a:pt x="139725" y="418465"/>
                </a:lnTo>
                <a:lnTo>
                  <a:pt x="141871" y="411480"/>
                </a:lnTo>
                <a:lnTo>
                  <a:pt x="143954" y="411480"/>
                </a:lnTo>
                <a:lnTo>
                  <a:pt x="143954" y="407860"/>
                </a:lnTo>
                <a:lnTo>
                  <a:pt x="140068" y="411480"/>
                </a:lnTo>
                <a:lnTo>
                  <a:pt x="140957" y="411480"/>
                </a:lnTo>
                <a:lnTo>
                  <a:pt x="137960" y="415645"/>
                </a:lnTo>
                <a:lnTo>
                  <a:pt x="139433" y="415137"/>
                </a:lnTo>
                <a:lnTo>
                  <a:pt x="138709" y="417931"/>
                </a:lnTo>
                <a:lnTo>
                  <a:pt x="138303" y="420204"/>
                </a:lnTo>
                <a:lnTo>
                  <a:pt x="138518" y="420014"/>
                </a:lnTo>
                <a:lnTo>
                  <a:pt x="131610" y="427990"/>
                </a:lnTo>
                <a:lnTo>
                  <a:pt x="129133" y="430530"/>
                </a:lnTo>
                <a:lnTo>
                  <a:pt x="133019" y="424180"/>
                </a:lnTo>
                <a:lnTo>
                  <a:pt x="131953" y="424180"/>
                </a:lnTo>
                <a:lnTo>
                  <a:pt x="126669" y="431800"/>
                </a:lnTo>
                <a:lnTo>
                  <a:pt x="128435" y="426720"/>
                </a:lnTo>
                <a:lnTo>
                  <a:pt x="124548" y="431800"/>
                </a:lnTo>
                <a:lnTo>
                  <a:pt x="126314" y="431800"/>
                </a:lnTo>
                <a:lnTo>
                  <a:pt x="124548" y="435610"/>
                </a:lnTo>
                <a:lnTo>
                  <a:pt x="121373" y="440690"/>
                </a:lnTo>
                <a:lnTo>
                  <a:pt x="126669" y="434340"/>
                </a:lnTo>
                <a:lnTo>
                  <a:pt x="123126" y="441960"/>
                </a:lnTo>
                <a:lnTo>
                  <a:pt x="116446" y="449580"/>
                </a:lnTo>
                <a:lnTo>
                  <a:pt x="112903" y="455930"/>
                </a:lnTo>
                <a:lnTo>
                  <a:pt x="113957" y="452120"/>
                </a:lnTo>
                <a:lnTo>
                  <a:pt x="110769" y="458470"/>
                </a:lnTo>
                <a:lnTo>
                  <a:pt x="109842" y="460095"/>
                </a:lnTo>
                <a:lnTo>
                  <a:pt x="111226" y="454660"/>
                </a:lnTo>
                <a:lnTo>
                  <a:pt x="112204" y="450850"/>
                </a:lnTo>
                <a:lnTo>
                  <a:pt x="114312" y="444500"/>
                </a:lnTo>
                <a:lnTo>
                  <a:pt x="115379" y="445770"/>
                </a:lnTo>
                <a:lnTo>
                  <a:pt x="115519" y="444500"/>
                </a:lnTo>
                <a:lnTo>
                  <a:pt x="116078" y="439420"/>
                </a:lnTo>
                <a:lnTo>
                  <a:pt x="115379" y="438150"/>
                </a:lnTo>
                <a:lnTo>
                  <a:pt x="118554" y="429260"/>
                </a:lnTo>
                <a:lnTo>
                  <a:pt x="119608" y="427990"/>
                </a:lnTo>
                <a:lnTo>
                  <a:pt x="120459" y="429006"/>
                </a:lnTo>
                <a:lnTo>
                  <a:pt x="121018" y="427990"/>
                </a:lnTo>
                <a:lnTo>
                  <a:pt x="122428" y="425450"/>
                </a:lnTo>
                <a:lnTo>
                  <a:pt x="119608" y="425450"/>
                </a:lnTo>
                <a:lnTo>
                  <a:pt x="123837" y="417830"/>
                </a:lnTo>
                <a:lnTo>
                  <a:pt x="123494" y="421640"/>
                </a:lnTo>
                <a:lnTo>
                  <a:pt x="125399" y="417830"/>
                </a:lnTo>
                <a:lnTo>
                  <a:pt x="126669" y="415290"/>
                </a:lnTo>
                <a:lnTo>
                  <a:pt x="125958" y="415290"/>
                </a:lnTo>
                <a:lnTo>
                  <a:pt x="126314" y="410210"/>
                </a:lnTo>
                <a:lnTo>
                  <a:pt x="127368" y="406400"/>
                </a:lnTo>
                <a:lnTo>
                  <a:pt x="132308" y="397510"/>
                </a:lnTo>
                <a:lnTo>
                  <a:pt x="134073" y="397510"/>
                </a:lnTo>
                <a:lnTo>
                  <a:pt x="133718" y="396240"/>
                </a:lnTo>
                <a:lnTo>
                  <a:pt x="134073" y="392430"/>
                </a:lnTo>
                <a:lnTo>
                  <a:pt x="136194" y="388620"/>
                </a:lnTo>
                <a:lnTo>
                  <a:pt x="136893" y="388620"/>
                </a:lnTo>
                <a:lnTo>
                  <a:pt x="136550" y="389890"/>
                </a:lnTo>
                <a:lnTo>
                  <a:pt x="136550" y="391160"/>
                </a:lnTo>
                <a:lnTo>
                  <a:pt x="137706" y="388620"/>
                </a:lnTo>
                <a:lnTo>
                  <a:pt x="140030" y="383540"/>
                </a:lnTo>
                <a:lnTo>
                  <a:pt x="142240" y="377190"/>
                </a:lnTo>
                <a:lnTo>
                  <a:pt x="144233" y="370840"/>
                </a:lnTo>
                <a:lnTo>
                  <a:pt x="145681" y="368300"/>
                </a:lnTo>
                <a:lnTo>
                  <a:pt x="147129" y="365760"/>
                </a:lnTo>
                <a:lnTo>
                  <a:pt x="147980" y="365760"/>
                </a:lnTo>
                <a:lnTo>
                  <a:pt x="144665" y="373380"/>
                </a:lnTo>
                <a:lnTo>
                  <a:pt x="141490" y="381000"/>
                </a:lnTo>
                <a:lnTo>
                  <a:pt x="142900" y="381000"/>
                </a:lnTo>
                <a:lnTo>
                  <a:pt x="146418" y="374650"/>
                </a:lnTo>
                <a:lnTo>
                  <a:pt x="145719" y="381000"/>
                </a:lnTo>
                <a:lnTo>
                  <a:pt x="147129" y="374650"/>
                </a:lnTo>
                <a:lnTo>
                  <a:pt x="148780" y="365760"/>
                </a:lnTo>
                <a:lnTo>
                  <a:pt x="149250" y="363220"/>
                </a:lnTo>
                <a:lnTo>
                  <a:pt x="149948" y="361950"/>
                </a:lnTo>
                <a:lnTo>
                  <a:pt x="153479" y="355600"/>
                </a:lnTo>
                <a:lnTo>
                  <a:pt x="153835" y="355600"/>
                </a:lnTo>
                <a:lnTo>
                  <a:pt x="153835" y="356870"/>
                </a:lnTo>
                <a:lnTo>
                  <a:pt x="154533" y="355600"/>
                </a:lnTo>
                <a:lnTo>
                  <a:pt x="155244" y="353060"/>
                </a:lnTo>
                <a:lnTo>
                  <a:pt x="155600" y="351790"/>
                </a:lnTo>
                <a:lnTo>
                  <a:pt x="156654" y="349250"/>
                </a:lnTo>
                <a:lnTo>
                  <a:pt x="157721" y="347980"/>
                </a:lnTo>
                <a:lnTo>
                  <a:pt x="158419" y="346710"/>
                </a:lnTo>
                <a:lnTo>
                  <a:pt x="159829" y="345440"/>
                </a:lnTo>
                <a:lnTo>
                  <a:pt x="160299" y="344170"/>
                </a:lnTo>
                <a:lnTo>
                  <a:pt x="159829" y="344170"/>
                </a:lnTo>
                <a:lnTo>
                  <a:pt x="160540" y="342900"/>
                </a:lnTo>
                <a:lnTo>
                  <a:pt x="161239" y="340360"/>
                </a:lnTo>
                <a:lnTo>
                  <a:pt x="161594" y="340360"/>
                </a:lnTo>
                <a:lnTo>
                  <a:pt x="161594" y="340677"/>
                </a:lnTo>
                <a:lnTo>
                  <a:pt x="161709" y="340360"/>
                </a:lnTo>
                <a:lnTo>
                  <a:pt x="162648" y="337820"/>
                </a:lnTo>
                <a:lnTo>
                  <a:pt x="164414" y="334010"/>
                </a:lnTo>
                <a:lnTo>
                  <a:pt x="162648" y="334010"/>
                </a:lnTo>
                <a:lnTo>
                  <a:pt x="165125" y="330200"/>
                </a:lnTo>
                <a:lnTo>
                  <a:pt x="161594" y="334010"/>
                </a:lnTo>
                <a:lnTo>
                  <a:pt x="160540" y="336550"/>
                </a:lnTo>
                <a:lnTo>
                  <a:pt x="160185" y="337820"/>
                </a:lnTo>
                <a:lnTo>
                  <a:pt x="159131" y="340360"/>
                </a:lnTo>
                <a:lnTo>
                  <a:pt x="157721" y="344170"/>
                </a:lnTo>
                <a:lnTo>
                  <a:pt x="156298" y="346710"/>
                </a:lnTo>
                <a:lnTo>
                  <a:pt x="156654" y="344170"/>
                </a:lnTo>
                <a:lnTo>
                  <a:pt x="157365" y="340360"/>
                </a:lnTo>
                <a:lnTo>
                  <a:pt x="159829" y="336550"/>
                </a:lnTo>
                <a:lnTo>
                  <a:pt x="159473" y="334010"/>
                </a:lnTo>
                <a:lnTo>
                  <a:pt x="159473" y="330200"/>
                </a:lnTo>
                <a:lnTo>
                  <a:pt x="163715" y="326390"/>
                </a:lnTo>
                <a:lnTo>
                  <a:pt x="169354" y="317500"/>
                </a:lnTo>
                <a:lnTo>
                  <a:pt x="171119" y="317500"/>
                </a:lnTo>
                <a:lnTo>
                  <a:pt x="174472" y="307340"/>
                </a:lnTo>
                <a:lnTo>
                  <a:pt x="178054" y="298450"/>
                </a:lnTo>
                <a:lnTo>
                  <a:pt x="178866" y="295910"/>
                </a:lnTo>
                <a:lnTo>
                  <a:pt x="180898" y="289560"/>
                </a:lnTo>
                <a:lnTo>
                  <a:pt x="182067" y="281940"/>
                </a:lnTo>
                <a:lnTo>
                  <a:pt x="183121" y="279400"/>
                </a:lnTo>
                <a:lnTo>
                  <a:pt x="184531" y="279400"/>
                </a:lnTo>
                <a:lnTo>
                  <a:pt x="185585" y="278130"/>
                </a:lnTo>
                <a:lnTo>
                  <a:pt x="185381" y="279577"/>
                </a:lnTo>
                <a:lnTo>
                  <a:pt x="185877" y="278130"/>
                </a:lnTo>
                <a:lnTo>
                  <a:pt x="186296" y="276860"/>
                </a:lnTo>
                <a:lnTo>
                  <a:pt x="191935" y="264160"/>
                </a:lnTo>
                <a:lnTo>
                  <a:pt x="190525" y="261620"/>
                </a:lnTo>
                <a:lnTo>
                  <a:pt x="192379" y="260350"/>
                </a:lnTo>
                <a:lnTo>
                  <a:pt x="192646" y="260350"/>
                </a:lnTo>
                <a:lnTo>
                  <a:pt x="192913" y="261620"/>
                </a:lnTo>
                <a:lnTo>
                  <a:pt x="193370" y="260350"/>
                </a:lnTo>
                <a:lnTo>
                  <a:pt x="194297" y="257810"/>
                </a:lnTo>
                <a:lnTo>
                  <a:pt x="194767" y="256540"/>
                </a:lnTo>
                <a:lnTo>
                  <a:pt x="194767" y="257810"/>
                </a:lnTo>
                <a:lnTo>
                  <a:pt x="195414" y="256540"/>
                </a:lnTo>
                <a:lnTo>
                  <a:pt x="199301" y="248920"/>
                </a:lnTo>
                <a:lnTo>
                  <a:pt x="201891" y="243840"/>
                </a:lnTo>
                <a:lnTo>
                  <a:pt x="205473" y="232410"/>
                </a:lnTo>
                <a:lnTo>
                  <a:pt x="210985" y="214630"/>
                </a:lnTo>
                <a:lnTo>
                  <a:pt x="217754" y="201930"/>
                </a:lnTo>
                <a:lnTo>
                  <a:pt x="219113" y="199390"/>
                </a:lnTo>
                <a:lnTo>
                  <a:pt x="218046" y="200660"/>
                </a:lnTo>
                <a:lnTo>
                  <a:pt x="217703" y="201930"/>
                </a:lnTo>
                <a:lnTo>
                  <a:pt x="216992" y="201930"/>
                </a:lnTo>
                <a:lnTo>
                  <a:pt x="218186" y="199390"/>
                </a:lnTo>
                <a:lnTo>
                  <a:pt x="224167" y="186690"/>
                </a:lnTo>
                <a:lnTo>
                  <a:pt x="226555" y="181610"/>
                </a:lnTo>
                <a:lnTo>
                  <a:pt x="229273" y="175260"/>
                </a:lnTo>
                <a:lnTo>
                  <a:pt x="230352" y="172720"/>
                </a:lnTo>
                <a:lnTo>
                  <a:pt x="235254" y="161290"/>
                </a:lnTo>
                <a:lnTo>
                  <a:pt x="239407" y="151130"/>
                </a:lnTo>
                <a:lnTo>
                  <a:pt x="239928" y="149860"/>
                </a:lnTo>
                <a:lnTo>
                  <a:pt x="244081" y="139700"/>
                </a:lnTo>
                <a:lnTo>
                  <a:pt x="252717" y="123190"/>
                </a:lnTo>
                <a:lnTo>
                  <a:pt x="254038" y="120650"/>
                </a:lnTo>
                <a:lnTo>
                  <a:pt x="257924" y="113030"/>
                </a:lnTo>
                <a:lnTo>
                  <a:pt x="256857" y="111760"/>
                </a:lnTo>
                <a:lnTo>
                  <a:pt x="257924" y="106680"/>
                </a:lnTo>
                <a:lnTo>
                  <a:pt x="260388" y="105410"/>
                </a:lnTo>
                <a:lnTo>
                  <a:pt x="261797" y="96520"/>
                </a:lnTo>
                <a:lnTo>
                  <a:pt x="265328" y="88900"/>
                </a:lnTo>
                <a:lnTo>
                  <a:pt x="268389" y="83820"/>
                </a:lnTo>
                <a:lnTo>
                  <a:pt x="274510" y="73660"/>
                </a:lnTo>
                <a:lnTo>
                  <a:pt x="274942" y="72390"/>
                </a:lnTo>
                <a:lnTo>
                  <a:pt x="277596" y="64770"/>
                </a:lnTo>
                <a:lnTo>
                  <a:pt x="278028" y="63500"/>
                </a:lnTo>
                <a:lnTo>
                  <a:pt x="275920" y="64770"/>
                </a:lnTo>
                <a:lnTo>
                  <a:pt x="278384" y="59690"/>
                </a:lnTo>
                <a:lnTo>
                  <a:pt x="282270" y="48260"/>
                </a:lnTo>
                <a:lnTo>
                  <a:pt x="283324" y="49530"/>
                </a:lnTo>
                <a:lnTo>
                  <a:pt x="283210" y="47828"/>
                </a:lnTo>
                <a:lnTo>
                  <a:pt x="282968" y="46990"/>
                </a:lnTo>
                <a:lnTo>
                  <a:pt x="284391" y="45720"/>
                </a:lnTo>
                <a:lnTo>
                  <a:pt x="285445" y="45720"/>
                </a:lnTo>
                <a:lnTo>
                  <a:pt x="285927" y="44450"/>
                </a:lnTo>
                <a:lnTo>
                  <a:pt x="289636" y="34658"/>
                </a:lnTo>
                <a:lnTo>
                  <a:pt x="281076" y="34658"/>
                </a:lnTo>
                <a:lnTo>
                  <a:pt x="280898" y="35229"/>
                </a:lnTo>
                <a:lnTo>
                  <a:pt x="280860" y="35560"/>
                </a:lnTo>
                <a:lnTo>
                  <a:pt x="279095" y="40640"/>
                </a:lnTo>
                <a:lnTo>
                  <a:pt x="276275" y="44450"/>
                </a:lnTo>
                <a:lnTo>
                  <a:pt x="275564" y="41910"/>
                </a:lnTo>
                <a:lnTo>
                  <a:pt x="274853" y="48260"/>
                </a:lnTo>
                <a:lnTo>
                  <a:pt x="273799" y="48260"/>
                </a:lnTo>
                <a:lnTo>
                  <a:pt x="273799" y="47828"/>
                </a:lnTo>
                <a:lnTo>
                  <a:pt x="273443" y="49530"/>
                </a:lnTo>
                <a:lnTo>
                  <a:pt x="269913" y="55880"/>
                </a:lnTo>
                <a:lnTo>
                  <a:pt x="270624" y="58420"/>
                </a:lnTo>
                <a:lnTo>
                  <a:pt x="267449" y="62230"/>
                </a:lnTo>
                <a:lnTo>
                  <a:pt x="264972" y="72390"/>
                </a:lnTo>
                <a:lnTo>
                  <a:pt x="262509" y="71120"/>
                </a:lnTo>
                <a:lnTo>
                  <a:pt x="262509" y="72390"/>
                </a:lnTo>
                <a:lnTo>
                  <a:pt x="261454" y="80010"/>
                </a:lnTo>
                <a:lnTo>
                  <a:pt x="259689" y="83820"/>
                </a:lnTo>
                <a:lnTo>
                  <a:pt x="258660" y="82550"/>
                </a:lnTo>
                <a:lnTo>
                  <a:pt x="253288" y="92710"/>
                </a:lnTo>
                <a:lnTo>
                  <a:pt x="250863" y="93980"/>
                </a:lnTo>
                <a:lnTo>
                  <a:pt x="249923" y="100330"/>
                </a:lnTo>
                <a:lnTo>
                  <a:pt x="247332" y="107950"/>
                </a:lnTo>
                <a:lnTo>
                  <a:pt x="244221" y="115570"/>
                </a:lnTo>
                <a:lnTo>
                  <a:pt x="241693" y="123190"/>
                </a:lnTo>
                <a:lnTo>
                  <a:pt x="241693" y="121373"/>
                </a:lnTo>
                <a:lnTo>
                  <a:pt x="239572" y="125730"/>
                </a:lnTo>
                <a:lnTo>
                  <a:pt x="238163" y="127000"/>
                </a:lnTo>
                <a:lnTo>
                  <a:pt x="236042" y="129540"/>
                </a:lnTo>
                <a:lnTo>
                  <a:pt x="237807" y="130810"/>
                </a:lnTo>
                <a:lnTo>
                  <a:pt x="234988" y="139700"/>
                </a:lnTo>
                <a:lnTo>
                  <a:pt x="234632" y="144780"/>
                </a:lnTo>
                <a:lnTo>
                  <a:pt x="229692" y="149860"/>
                </a:lnTo>
                <a:lnTo>
                  <a:pt x="233578" y="139700"/>
                </a:lnTo>
                <a:lnTo>
                  <a:pt x="230759" y="140970"/>
                </a:lnTo>
                <a:lnTo>
                  <a:pt x="232511" y="140970"/>
                </a:lnTo>
                <a:lnTo>
                  <a:pt x="227926" y="152400"/>
                </a:lnTo>
                <a:lnTo>
                  <a:pt x="230403" y="151130"/>
                </a:lnTo>
                <a:lnTo>
                  <a:pt x="226872" y="154940"/>
                </a:lnTo>
                <a:lnTo>
                  <a:pt x="227926" y="154940"/>
                </a:lnTo>
                <a:lnTo>
                  <a:pt x="225107" y="156210"/>
                </a:lnTo>
                <a:lnTo>
                  <a:pt x="227584" y="158750"/>
                </a:lnTo>
                <a:lnTo>
                  <a:pt x="223697" y="161290"/>
                </a:lnTo>
                <a:lnTo>
                  <a:pt x="223697" y="166370"/>
                </a:lnTo>
                <a:lnTo>
                  <a:pt x="219468" y="172720"/>
                </a:lnTo>
                <a:lnTo>
                  <a:pt x="220167" y="166370"/>
                </a:lnTo>
                <a:lnTo>
                  <a:pt x="217703" y="173990"/>
                </a:lnTo>
                <a:lnTo>
                  <a:pt x="216268" y="176199"/>
                </a:lnTo>
                <a:lnTo>
                  <a:pt x="217703" y="175260"/>
                </a:lnTo>
                <a:lnTo>
                  <a:pt x="218401" y="176530"/>
                </a:lnTo>
                <a:lnTo>
                  <a:pt x="214871" y="186690"/>
                </a:lnTo>
                <a:lnTo>
                  <a:pt x="214871" y="180340"/>
                </a:lnTo>
                <a:lnTo>
                  <a:pt x="212407" y="182880"/>
                </a:lnTo>
                <a:lnTo>
                  <a:pt x="210286" y="189230"/>
                </a:lnTo>
                <a:lnTo>
                  <a:pt x="210286" y="194310"/>
                </a:lnTo>
                <a:lnTo>
                  <a:pt x="208521" y="198120"/>
                </a:lnTo>
                <a:lnTo>
                  <a:pt x="208165" y="198120"/>
                </a:lnTo>
                <a:lnTo>
                  <a:pt x="207467" y="199390"/>
                </a:lnTo>
                <a:lnTo>
                  <a:pt x="207467" y="198120"/>
                </a:lnTo>
                <a:lnTo>
                  <a:pt x="205790" y="204470"/>
                </a:lnTo>
                <a:lnTo>
                  <a:pt x="203060" y="210820"/>
                </a:lnTo>
                <a:lnTo>
                  <a:pt x="200317" y="218440"/>
                </a:lnTo>
                <a:lnTo>
                  <a:pt x="198640" y="224790"/>
                </a:lnTo>
                <a:lnTo>
                  <a:pt x="200761" y="224790"/>
                </a:lnTo>
                <a:lnTo>
                  <a:pt x="199351" y="228600"/>
                </a:lnTo>
                <a:lnTo>
                  <a:pt x="199351" y="232410"/>
                </a:lnTo>
                <a:lnTo>
                  <a:pt x="197231" y="232410"/>
                </a:lnTo>
                <a:lnTo>
                  <a:pt x="198297" y="231140"/>
                </a:lnTo>
                <a:lnTo>
                  <a:pt x="197586" y="229870"/>
                </a:lnTo>
                <a:lnTo>
                  <a:pt x="197586" y="228600"/>
                </a:lnTo>
                <a:lnTo>
                  <a:pt x="196532" y="232410"/>
                </a:lnTo>
                <a:lnTo>
                  <a:pt x="194386" y="233959"/>
                </a:lnTo>
                <a:lnTo>
                  <a:pt x="194056" y="234950"/>
                </a:lnTo>
                <a:lnTo>
                  <a:pt x="191935" y="242570"/>
                </a:lnTo>
                <a:lnTo>
                  <a:pt x="189115" y="248920"/>
                </a:lnTo>
                <a:lnTo>
                  <a:pt x="186651" y="248920"/>
                </a:lnTo>
                <a:lnTo>
                  <a:pt x="190017" y="242570"/>
                </a:lnTo>
                <a:lnTo>
                  <a:pt x="194056" y="234950"/>
                </a:lnTo>
                <a:lnTo>
                  <a:pt x="189115" y="242570"/>
                </a:lnTo>
                <a:lnTo>
                  <a:pt x="192747" y="234950"/>
                </a:lnTo>
                <a:lnTo>
                  <a:pt x="193357" y="233680"/>
                </a:lnTo>
                <a:lnTo>
                  <a:pt x="191109" y="234950"/>
                </a:lnTo>
                <a:lnTo>
                  <a:pt x="192062" y="232410"/>
                </a:lnTo>
                <a:lnTo>
                  <a:pt x="189826" y="233680"/>
                </a:lnTo>
                <a:lnTo>
                  <a:pt x="186791" y="240030"/>
                </a:lnTo>
                <a:lnTo>
                  <a:pt x="182981" y="250190"/>
                </a:lnTo>
                <a:lnTo>
                  <a:pt x="179946" y="257810"/>
                </a:lnTo>
                <a:lnTo>
                  <a:pt x="179946" y="260350"/>
                </a:lnTo>
                <a:lnTo>
                  <a:pt x="181711" y="257810"/>
                </a:lnTo>
                <a:lnTo>
                  <a:pt x="181711" y="260350"/>
                </a:lnTo>
                <a:lnTo>
                  <a:pt x="177990" y="269240"/>
                </a:lnTo>
                <a:lnTo>
                  <a:pt x="174434" y="273050"/>
                </a:lnTo>
                <a:lnTo>
                  <a:pt x="171335" y="276860"/>
                </a:lnTo>
                <a:lnTo>
                  <a:pt x="169011" y="283210"/>
                </a:lnTo>
                <a:lnTo>
                  <a:pt x="169011" y="287020"/>
                </a:lnTo>
                <a:lnTo>
                  <a:pt x="170764" y="288290"/>
                </a:lnTo>
                <a:lnTo>
                  <a:pt x="166179" y="295910"/>
                </a:lnTo>
                <a:lnTo>
                  <a:pt x="165125" y="292100"/>
                </a:lnTo>
                <a:lnTo>
                  <a:pt x="162991" y="298450"/>
                </a:lnTo>
                <a:lnTo>
                  <a:pt x="162648" y="300990"/>
                </a:lnTo>
                <a:lnTo>
                  <a:pt x="162052" y="304800"/>
                </a:lnTo>
                <a:lnTo>
                  <a:pt x="159588" y="310159"/>
                </a:lnTo>
                <a:lnTo>
                  <a:pt x="157721" y="314960"/>
                </a:lnTo>
                <a:lnTo>
                  <a:pt x="155244" y="314960"/>
                </a:lnTo>
                <a:lnTo>
                  <a:pt x="151853" y="323850"/>
                </a:lnTo>
                <a:lnTo>
                  <a:pt x="145072" y="342900"/>
                </a:lnTo>
                <a:lnTo>
                  <a:pt x="141490" y="351790"/>
                </a:lnTo>
                <a:lnTo>
                  <a:pt x="141135" y="350520"/>
                </a:lnTo>
                <a:lnTo>
                  <a:pt x="141490" y="349250"/>
                </a:lnTo>
                <a:lnTo>
                  <a:pt x="140423" y="350786"/>
                </a:lnTo>
                <a:lnTo>
                  <a:pt x="140423" y="363220"/>
                </a:lnTo>
                <a:lnTo>
                  <a:pt x="139725" y="364490"/>
                </a:lnTo>
                <a:lnTo>
                  <a:pt x="140068" y="363220"/>
                </a:lnTo>
                <a:lnTo>
                  <a:pt x="137960" y="367030"/>
                </a:lnTo>
                <a:lnTo>
                  <a:pt x="136550" y="368300"/>
                </a:lnTo>
                <a:lnTo>
                  <a:pt x="137248" y="367030"/>
                </a:lnTo>
                <a:lnTo>
                  <a:pt x="139369" y="361950"/>
                </a:lnTo>
                <a:lnTo>
                  <a:pt x="140068" y="361950"/>
                </a:lnTo>
                <a:lnTo>
                  <a:pt x="140423" y="363220"/>
                </a:lnTo>
                <a:lnTo>
                  <a:pt x="140423" y="350786"/>
                </a:lnTo>
                <a:lnTo>
                  <a:pt x="139725" y="351790"/>
                </a:lnTo>
                <a:lnTo>
                  <a:pt x="134696" y="364490"/>
                </a:lnTo>
                <a:lnTo>
                  <a:pt x="128917" y="375920"/>
                </a:lnTo>
                <a:lnTo>
                  <a:pt x="122796" y="388620"/>
                </a:lnTo>
                <a:lnTo>
                  <a:pt x="116789" y="400050"/>
                </a:lnTo>
                <a:lnTo>
                  <a:pt x="115722" y="406400"/>
                </a:lnTo>
                <a:lnTo>
                  <a:pt x="115023" y="408940"/>
                </a:lnTo>
                <a:lnTo>
                  <a:pt x="113957" y="408940"/>
                </a:lnTo>
                <a:lnTo>
                  <a:pt x="114312" y="407670"/>
                </a:lnTo>
                <a:lnTo>
                  <a:pt x="111137" y="412750"/>
                </a:lnTo>
                <a:lnTo>
                  <a:pt x="115379" y="408940"/>
                </a:lnTo>
                <a:lnTo>
                  <a:pt x="114668" y="411480"/>
                </a:lnTo>
                <a:lnTo>
                  <a:pt x="113258" y="415290"/>
                </a:lnTo>
                <a:lnTo>
                  <a:pt x="111848" y="415290"/>
                </a:lnTo>
                <a:lnTo>
                  <a:pt x="112204" y="412750"/>
                </a:lnTo>
                <a:lnTo>
                  <a:pt x="109156" y="422910"/>
                </a:lnTo>
                <a:lnTo>
                  <a:pt x="106908" y="429234"/>
                </a:lnTo>
                <a:lnTo>
                  <a:pt x="106908" y="465239"/>
                </a:lnTo>
                <a:lnTo>
                  <a:pt x="106578" y="465810"/>
                </a:lnTo>
                <a:lnTo>
                  <a:pt x="106197" y="464820"/>
                </a:lnTo>
                <a:lnTo>
                  <a:pt x="106908" y="465239"/>
                </a:lnTo>
                <a:lnTo>
                  <a:pt x="106908" y="429234"/>
                </a:lnTo>
                <a:lnTo>
                  <a:pt x="105092" y="434340"/>
                </a:lnTo>
                <a:lnTo>
                  <a:pt x="100444" y="445770"/>
                </a:lnTo>
                <a:lnTo>
                  <a:pt x="98793" y="448818"/>
                </a:lnTo>
                <a:lnTo>
                  <a:pt x="98793" y="481330"/>
                </a:lnTo>
                <a:lnTo>
                  <a:pt x="97459" y="483806"/>
                </a:lnTo>
                <a:lnTo>
                  <a:pt x="98793" y="481330"/>
                </a:lnTo>
                <a:lnTo>
                  <a:pt x="98793" y="448818"/>
                </a:lnTo>
                <a:lnTo>
                  <a:pt x="95618" y="454660"/>
                </a:lnTo>
                <a:lnTo>
                  <a:pt x="95973" y="453390"/>
                </a:lnTo>
                <a:lnTo>
                  <a:pt x="91376" y="461010"/>
                </a:lnTo>
                <a:lnTo>
                  <a:pt x="95262" y="463550"/>
                </a:lnTo>
                <a:lnTo>
                  <a:pt x="89966" y="471170"/>
                </a:lnTo>
                <a:lnTo>
                  <a:pt x="90322" y="469900"/>
                </a:lnTo>
                <a:lnTo>
                  <a:pt x="83896" y="483806"/>
                </a:lnTo>
                <a:lnTo>
                  <a:pt x="71374" y="511810"/>
                </a:lnTo>
                <a:lnTo>
                  <a:pt x="70815" y="512800"/>
                </a:lnTo>
                <a:lnTo>
                  <a:pt x="70815" y="563880"/>
                </a:lnTo>
                <a:lnTo>
                  <a:pt x="68440" y="567690"/>
                </a:lnTo>
                <a:lnTo>
                  <a:pt x="69151" y="563880"/>
                </a:lnTo>
                <a:lnTo>
                  <a:pt x="70815" y="563880"/>
                </a:lnTo>
                <a:lnTo>
                  <a:pt x="70815" y="512800"/>
                </a:lnTo>
                <a:lnTo>
                  <a:pt x="64922" y="523240"/>
                </a:lnTo>
                <a:lnTo>
                  <a:pt x="65976" y="527050"/>
                </a:lnTo>
                <a:lnTo>
                  <a:pt x="55740" y="541020"/>
                </a:lnTo>
                <a:lnTo>
                  <a:pt x="58572" y="543560"/>
                </a:lnTo>
                <a:lnTo>
                  <a:pt x="54889" y="548640"/>
                </a:lnTo>
                <a:lnTo>
                  <a:pt x="52387" y="552450"/>
                </a:lnTo>
                <a:lnTo>
                  <a:pt x="49631" y="557530"/>
                </a:lnTo>
                <a:lnTo>
                  <a:pt x="45161" y="565150"/>
                </a:lnTo>
                <a:lnTo>
                  <a:pt x="43395" y="568960"/>
                </a:lnTo>
                <a:lnTo>
                  <a:pt x="44450" y="572770"/>
                </a:lnTo>
                <a:lnTo>
                  <a:pt x="42684" y="577850"/>
                </a:lnTo>
                <a:lnTo>
                  <a:pt x="42481" y="577710"/>
                </a:lnTo>
                <a:lnTo>
                  <a:pt x="42684" y="576897"/>
                </a:lnTo>
                <a:lnTo>
                  <a:pt x="42252" y="577545"/>
                </a:lnTo>
                <a:lnTo>
                  <a:pt x="40919" y="576580"/>
                </a:lnTo>
                <a:lnTo>
                  <a:pt x="39865" y="584200"/>
                </a:lnTo>
                <a:lnTo>
                  <a:pt x="36334" y="586740"/>
                </a:lnTo>
                <a:lnTo>
                  <a:pt x="34569" y="591820"/>
                </a:lnTo>
                <a:lnTo>
                  <a:pt x="35636" y="590550"/>
                </a:lnTo>
                <a:lnTo>
                  <a:pt x="37045" y="588010"/>
                </a:lnTo>
                <a:lnTo>
                  <a:pt x="37401" y="589280"/>
                </a:lnTo>
                <a:lnTo>
                  <a:pt x="34925" y="596900"/>
                </a:lnTo>
                <a:lnTo>
                  <a:pt x="28219" y="605790"/>
                </a:lnTo>
                <a:lnTo>
                  <a:pt x="27520" y="605790"/>
                </a:lnTo>
                <a:lnTo>
                  <a:pt x="22936" y="624840"/>
                </a:lnTo>
                <a:lnTo>
                  <a:pt x="22225" y="623570"/>
                </a:lnTo>
                <a:lnTo>
                  <a:pt x="23279" y="621030"/>
                </a:lnTo>
                <a:lnTo>
                  <a:pt x="23990" y="618490"/>
                </a:lnTo>
                <a:lnTo>
                  <a:pt x="22682" y="622300"/>
                </a:lnTo>
                <a:lnTo>
                  <a:pt x="20713" y="624840"/>
                </a:lnTo>
                <a:lnTo>
                  <a:pt x="19405" y="628650"/>
                </a:lnTo>
                <a:lnTo>
                  <a:pt x="20459" y="627380"/>
                </a:lnTo>
                <a:lnTo>
                  <a:pt x="20104" y="629920"/>
                </a:lnTo>
                <a:lnTo>
                  <a:pt x="20459" y="629920"/>
                </a:lnTo>
                <a:lnTo>
                  <a:pt x="17640" y="633730"/>
                </a:lnTo>
                <a:lnTo>
                  <a:pt x="13398" y="643890"/>
                </a:lnTo>
                <a:lnTo>
                  <a:pt x="10579" y="650240"/>
                </a:lnTo>
                <a:lnTo>
                  <a:pt x="9880" y="648970"/>
                </a:lnTo>
                <a:lnTo>
                  <a:pt x="9385" y="650049"/>
                </a:lnTo>
                <a:lnTo>
                  <a:pt x="9385" y="654050"/>
                </a:lnTo>
                <a:lnTo>
                  <a:pt x="5410" y="661670"/>
                </a:lnTo>
                <a:lnTo>
                  <a:pt x="4902" y="662622"/>
                </a:lnTo>
                <a:lnTo>
                  <a:pt x="9385" y="654050"/>
                </a:lnTo>
                <a:lnTo>
                  <a:pt x="9385" y="650049"/>
                </a:lnTo>
                <a:lnTo>
                  <a:pt x="6350" y="656590"/>
                </a:lnTo>
                <a:lnTo>
                  <a:pt x="0" y="671830"/>
                </a:lnTo>
                <a:lnTo>
                  <a:pt x="6654" y="675640"/>
                </a:lnTo>
                <a:lnTo>
                  <a:pt x="15303" y="675640"/>
                </a:lnTo>
                <a:lnTo>
                  <a:pt x="17399" y="675640"/>
                </a:lnTo>
                <a:lnTo>
                  <a:pt x="21590" y="666750"/>
                </a:lnTo>
                <a:lnTo>
                  <a:pt x="23990" y="661670"/>
                </a:lnTo>
                <a:lnTo>
                  <a:pt x="20815" y="666750"/>
                </a:lnTo>
                <a:lnTo>
                  <a:pt x="20104" y="665480"/>
                </a:lnTo>
                <a:lnTo>
                  <a:pt x="20701" y="664210"/>
                </a:lnTo>
                <a:lnTo>
                  <a:pt x="21869" y="661670"/>
                </a:lnTo>
                <a:lnTo>
                  <a:pt x="20459" y="664210"/>
                </a:lnTo>
                <a:lnTo>
                  <a:pt x="20231" y="661797"/>
                </a:lnTo>
                <a:lnTo>
                  <a:pt x="21170" y="659130"/>
                </a:lnTo>
                <a:lnTo>
                  <a:pt x="21666" y="659130"/>
                </a:lnTo>
                <a:lnTo>
                  <a:pt x="22225" y="656590"/>
                </a:lnTo>
                <a:lnTo>
                  <a:pt x="25044" y="651510"/>
                </a:lnTo>
                <a:lnTo>
                  <a:pt x="26111" y="654050"/>
                </a:lnTo>
                <a:lnTo>
                  <a:pt x="25044" y="657860"/>
                </a:lnTo>
                <a:lnTo>
                  <a:pt x="27101" y="651510"/>
                </a:lnTo>
                <a:lnTo>
                  <a:pt x="27520" y="650240"/>
                </a:lnTo>
                <a:lnTo>
                  <a:pt x="28219" y="650240"/>
                </a:lnTo>
                <a:lnTo>
                  <a:pt x="29464" y="648970"/>
                </a:lnTo>
                <a:lnTo>
                  <a:pt x="35636" y="642620"/>
                </a:lnTo>
                <a:lnTo>
                  <a:pt x="35280" y="637540"/>
                </a:lnTo>
                <a:lnTo>
                  <a:pt x="35979" y="637540"/>
                </a:lnTo>
                <a:lnTo>
                  <a:pt x="40538" y="628650"/>
                </a:lnTo>
                <a:lnTo>
                  <a:pt x="47396" y="613410"/>
                </a:lnTo>
                <a:lnTo>
                  <a:pt x="51155" y="605790"/>
                </a:lnTo>
                <a:lnTo>
                  <a:pt x="49745" y="604520"/>
                </a:lnTo>
                <a:lnTo>
                  <a:pt x="52209" y="600710"/>
                </a:lnTo>
                <a:lnTo>
                  <a:pt x="52920" y="596900"/>
                </a:lnTo>
                <a:lnTo>
                  <a:pt x="60731" y="584200"/>
                </a:lnTo>
                <a:lnTo>
                  <a:pt x="64782" y="576580"/>
                </a:lnTo>
                <a:lnTo>
                  <a:pt x="68795" y="570230"/>
                </a:lnTo>
                <a:lnTo>
                  <a:pt x="69265" y="568960"/>
                </a:lnTo>
                <a:lnTo>
                  <a:pt x="69735" y="567690"/>
                </a:lnTo>
                <a:lnTo>
                  <a:pt x="71145" y="563880"/>
                </a:lnTo>
                <a:lnTo>
                  <a:pt x="71628" y="562610"/>
                </a:lnTo>
                <a:lnTo>
                  <a:pt x="71221" y="563245"/>
                </a:lnTo>
                <a:lnTo>
                  <a:pt x="75857" y="553720"/>
                </a:lnTo>
                <a:lnTo>
                  <a:pt x="74091" y="558800"/>
                </a:lnTo>
                <a:lnTo>
                  <a:pt x="76644" y="553720"/>
                </a:lnTo>
                <a:lnTo>
                  <a:pt x="81102" y="544830"/>
                </a:lnTo>
                <a:lnTo>
                  <a:pt x="82219" y="542290"/>
                </a:lnTo>
                <a:lnTo>
                  <a:pt x="84467" y="537210"/>
                </a:lnTo>
                <a:lnTo>
                  <a:pt x="87642" y="530860"/>
                </a:lnTo>
                <a:lnTo>
                  <a:pt x="88912" y="528320"/>
                </a:lnTo>
                <a:lnTo>
                  <a:pt x="86093" y="530860"/>
                </a:lnTo>
                <a:lnTo>
                  <a:pt x="86093" y="529590"/>
                </a:lnTo>
                <a:lnTo>
                  <a:pt x="87503" y="527050"/>
                </a:lnTo>
                <a:lnTo>
                  <a:pt x="89966" y="523240"/>
                </a:lnTo>
                <a:lnTo>
                  <a:pt x="90208" y="524078"/>
                </a:lnTo>
                <a:lnTo>
                  <a:pt x="90678" y="523240"/>
                </a:lnTo>
                <a:lnTo>
                  <a:pt x="96989" y="511810"/>
                </a:lnTo>
                <a:lnTo>
                  <a:pt x="105892" y="497840"/>
                </a:lnTo>
                <a:lnTo>
                  <a:pt x="113487" y="486410"/>
                </a:lnTo>
                <a:lnTo>
                  <a:pt x="114338" y="485140"/>
                </a:lnTo>
                <a:lnTo>
                  <a:pt x="119964" y="473710"/>
                </a:lnTo>
                <a:lnTo>
                  <a:pt x="119608" y="473710"/>
                </a:lnTo>
                <a:lnTo>
                  <a:pt x="123075" y="466090"/>
                </a:lnTo>
                <a:lnTo>
                  <a:pt x="125958" y="459740"/>
                </a:lnTo>
                <a:lnTo>
                  <a:pt x="128282" y="455930"/>
                </a:lnTo>
                <a:lnTo>
                  <a:pt x="129844" y="453390"/>
                </a:lnTo>
                <a:lnTo>
                  <a:pt x="124904" y="463550"/>
                </a:lnTo>
                <a:lnTo>
                  <a:pt x="128435" y="459740"/>
                </a:lnTo>
                <a:lnTo>
                  <a:pt x="131165" y="453390"/>
                </a:lnTo>
                <a:lnTo>
                  <a:pt x="133350" y="448310"/>
                </a:lnTo>
                <a:lnTo>
                  <a:pt x="138391" y="439420"/>
                </a:lnTo>
                <a:lnTo>
                  <a:pt x="141681" y="434340"/>
                </a:lnTo>
                <a:lnTo>
                  <a:pt x="143319" y="431800"/>
                </a:lnTo>
                <a:lnTo>
                  <a:pt x="143967" y="430530"/>
                </a:lnTo>
                <a:lnTo>
                  <a:pt x="147840" y="422910"/>
                </a:lnTo>
                <a:lnTo>
                  <a:pt x="155041" y="414020"/>
                </a:lnTo>
                <a:lnTo>
                  <a:pt x="161658" y="402590"/>
                </a:lnTo>
                <a:lnTo>
                  <a:pt x="169862" y="388620"/>
                </a:lnTo>
                <a:lnTo>
                  <a:pt x="177469" y="377190"/>
                </a:lnTo>
                <a:lnTo>
                  <a:pt x="176060" y="377190"/>
                </a:lnTo>
                <a:lnTo>
                  <a:pt x="177126" y="373380"/>
                </a:lnTo>
                <a:lnTo>
                  <a:pt x="178003" y="374015"/>
                </a:lnTo>
                <a:lnTo>
                  <a:pt x="178181" y="373380"/>
                </a:lnTo>
                <a:lnTo>
                  <a:pt x="178536" y="372110"/>
                </a:lnTo>
                <a:lnTo>
                  <a:pt x="190995" y="350520"/>
                </a:lnTo>
                <a:lnTo>
                  <a:pt x="204685" y="330200"/>
                </a:lnTo>
                <a:lnTo>
                  <a:pt x="208051" y="325120"/>
                </a:lnTo>
                <a:lnTo>
                  <a:pt x="214998" y="314617"/>
                </a:lnTo>
                <a:lnTo>
                  <a:pt x="211302" y="323303"/>
                </a:lnTo>
                <a:lnTo>
                  <a:pt x="217919" y="314083"/>
                </a:lnTo>
                <a:lnTo>
                  <a:pt x="215849" y="318770"/>
                </a:lnTo>
                <a:lnTo>
                  <a:pt x="211302" y="328117"/>
                </a:lnTo>
                <a:lnTo>
                  <a:pt x="211302" y="349110"/>
                </a:lnTo>
                <a:lnTo>
                  <a:pt x="209931" y="353060"/>
                </a:lnTo>
                <a:lnTo>
                  <a:pt x="208521" y="355600"/>
                </a:lnTo>
                <a:lnTo>
                  <a:pt x="208788" y="354330"/>
                </a:lnTo>
                <a:lnTo>
                  <a:pt x="209054" y="353060"/>
                </a:lnTo>
                <a:lnTo>
                  <a:pt x="209486" y="350977"/>
                </a:lnTo>
                <a:lnTo>
                  <a:pt x="209588" y="350520"/>
                </a:lnTo>
                <a:lnTo>
                  <a:pt x="209931" y="350520"/>
                </a:lnTo>
                <a:lnTo>
                  <a:pt x="211302" y="349110"/>
                </a:lnTo>
                <a:lnTo>
                  <a:pt x="211302" y="328117"/>
                </a:lnTo>
                <a:lnTo>
                  <a:pt x="210286" y="330200"/>
                </a:lnTo>
                <a:lnTo>
                  <a:pt x="209067" y="328739"/>
                </a:lnTo>
                <a:lnTo>
                  <a:pt x="207949" y="331470"/>
                </a:lnTo>
                <a:lnTo>
                  <a:pt x="203974" y="340360"/>
                </a:lnTo>
                <a:lnTo>
                  <a:pt x="198640" y="350520"/>
                </a:lnTo>
                <a:lnTo>
                  <a:pt x="196176" y="354330"/>
                </a:lnTo>
                <a:lnTo>
                  <a:pt x="198640" y="347980"/>
                </a:lnTo>
                <a:lnTo>
                  <a:pt x="198996" y="346710"/>
                </a:lnTo>
                <a:lnTo>
                  <a:pt x="193713" y="358140"/>
                </a:lnTo>
                <a:lnTo>
                  <a:pt x="188239" y="368300"/>
                </a:lnTo>
                <a:lnTo>
                  <a:pt x="183019" y="378460"/>
                </a:lnTo>
                <a:lnTo>
                  <a:pt x="179946" y="385432"/>
                </a:lnTo>
                <a:lnTo>
                  <a:pt x="179946" y="385114"/>
                </a:lnTo>
                <a:lnTo>
                  <a:pt x="179590" y="386003"/>
                </a:lnTo>
                <a:lnTo>
                  <a:pt x="179768" y="385826"/>
                </a:lnTo>
                <a:lnTo>
                  <a:pt x="178701" y="388251"/>
                </a:lnTo>
                <a:lnTo>
                  <a:pt x="179946" y="387350"/>
                </a:lnTo>
                <a:lnTo>
                  <a:pt x="179590" y="389890"/>
                </a:lnTo>
                <a:lnTo>
                  <a:pt x="177126" y="398780"/>
                </a:lnTo>
                <a:lnTo>
                  <a:pt x="176771" y="398780"/>
                </a:lnTo>
                <a:lnTo>
                  <a:pt x="176415" y="401320"/>
                </a:lnTo>
                <a:lnTo>
                  <a:pt x="176237" y="401955"/>
                </a:lnTo>
                <a:lnTo>
                  <a:pt x="176060" y="401320"/>
                </a:lnTo>
                <a:lnTo>
                  <a:pt x="175361" y="401320"/>
                </a:lnTo>
                <a:lnTo>
                  <a:pt x="173240" y="402590"/>
                </a:lnTo>
                <a:lnTo>
                  <a:pt x="172186" y="405130"/>
                </a:lnTo>
                <a:lnTo>
                  <a:pt x="169354" y="408940"/>
                </a:lnTo>
                <a:lnTo>
                  <a:pt x="168300" y="411480"/>
                </a:lnTo>
                <a:lnTo>
                  <a:pt x="166179" y="414020"/>
                </a:lnTo>
                <a:lnTo>
                  <a:pt x="165125" y="414020"/>
                </a:lnTo>
                <a:lnTo>
                  <a:pt x="164769" y="411480"/>
                </a:lnTo>
                <a:lnTo>
                  <a:pt x="162648" y="417830"/>
                </a:lnTo>
                <a:lnTo>
                  <a:pt x="164414" y="416560"/>
                </a:lnTo>
                <a:lnTo>
                  <a:pt x="161950" y="420370"/>
                </a:lnTo>
                <a:lnTo>
                  <a:pt x="160540" y="421640"/>
                </a:lnTo>
                <a:lnTo>
                  <a:pt x="160896" y="419100"/>
                </a:lnTo>
                <a:lnTo>
                  <a:pt x="157365" y="426720"/>
                </a:lnTo>
                <a:lnTo>
                  <a:pt x="157365" y="427990"/>
                </a:lnTo>
                <a:lnTo>
                  <a:pt x="156654" y="430530"/>
                </a:lnTo>
                <a:lnTo>
                  <a:pt x="156654" y="431800"/>
                </a:lnTo>
                <a:lnTo>
                  <a:pt x="153123" y="438150"/>
                </a:lnTo>
                <a:lnTo>
                  <a:pt x="151714" y="439420"/>
                </a:lnTo>
                <a:lnTo>
                  <a:pt x="152425" y="438150"/>
                </a:lnTo>
                <a:lnTo>
                  <a:pt x="151358" y="438150"/>
                </a:lnTo>
                <a:lnTo>
                  <a:pt x="151015" y="439420"/>
                </a:lnTo>
                <a:lnTo>
                  <a:pt x="150660" y="441960"/>
                </a:lnTo>
                <a:lnTo>
                  <a:pt x="149948" y="444500"/>
                </a:lnTo>
                <a:lnTo>
                  <a:pt x="148894" y="447040"/>
                </a:lnTo>
                <a:lnTo>
                  <a:pt x="143243" y="457200"/>
                </a:lnTo>
                <a:lnTo>
                  <a:pt x="141135" y="459740"/>
                </a:lnTo>
                <a:lnTo>
                  <a:pt x="141833" y="458470"/>
                </a:lnTo>
                <a:lnTo>
                  <a:pt x="140779" y="459740"/>
                </a:lnTo>
                <a:lnTo>
                  <a:pt x="140068" y="461010"/>
                </a:lnTo>
                <a:lnTo>
                  <a:pt x="140423" y="463550"/>
                </a:lnTo>
                <a:lnTo>
                  <a:pt x="141490" y="463550"/>
                </a:lnTo>
                <a:lnTo>
                  <a:pt x="141135" y="464820"/>
                </a:lnTo>
                <a:lnTo>
                  <a:pt x="141135" y="467360"/>
                </a:lnTo>
                <a:lnTo>
                  <a:pt x="139725" y="469900"/>
                </a:lnTo>
                <a:lnTo>
                  <a:pt x="137248" y="474980"/>
                </a:lnTo>
                <a:lnTo>
                  <a:pt x="135128" y="476250"/>
                </a:lnTo>
                <a:lnTo>
                  <a:pt x="135128" y="480060"/>
                </a:lnTo>
                <a:lnTo>
                  <a:pt x="133718" y="481330"/>
                </a:lnTo>
                <a:lnTo>
                  <a:pt x="133718" y="483870"/>
                </a:lnTo>
                <a:lnTo>
                  <a:pt x="133375" y="483870"/>
                </a:lnTo>
                <a:lnTo>
                  <a:pt x="133375" y="485140"/>
                </a:lnTo>
                <a:lnTo>
                  <a:pt x="135483" y="482600"/>
                </a:lnTo>
                <a:lnTo>
                  <a:pt x="136893" y="482600"/>
                </a:lnTo>
                <a:lnTo>
                  <a:pt x="137960" y="481330"/>
                </a:lnTo>
                <a:lnTo>
                  <a:pt x="137248" y="482600"/>
                </a:lnTo>
                <a:lnTo>
                  <a:pt x="139014" y="480060"/>
                </a:lnTo>
                <a:lnTo>
                  <a:pt x="141135" y="478790"/>
                </a:lnTo>
                <a:lnTo>
                  <a:pt x="143243" y="476250"/>
                </a:lnTo>
                <a:lnTo>
                  <a:pt x="142900" y="476250"/>
                </a:lnTo>
                <a:lnTo>
                  <a:pt x="144310" y="472440"/>
                </a:lnTo>
                <a:lnTo>
                  <a:pt x="145008" y="472440"/>
                </a:lnTo>
                <a:lnTo>
                  <a:pt x="146253" y="471170"/>
                </a:lnTo>
                <a:lnTo>
                  <a:pt x="147485" y="469900"/>
                </a:lnTo>
                <a:lnTo>
                  <a:pt x="146075" y="471170"/>
                </a:lnTo>
                <a:lnTo>
                  <a:pt x="151714" y="464820"/>
                </a:lnTo>
                <a:lnTo>
                  <a:pt x="151358" y="466090"/>
                </a:lnTo>
                <a:lnTo>
                  <a:pt x="152311" y="464820"/>
                </a:lnTo>
                <a:lnTo>
                  <a:pt x="154190" y="462280"/>
                </a:lnTo>
                <a:lnTo>
                  <a:pt x="156133" y="459740"/>
                </a:lnTo>
                <a:lnTo>
                  <a:pt x="158064" y="457200"/>
                </a:lnTo>
                <a:lnTo>
                  <a:pt x="159829" y="455930"/>
                </a:lnTo>
                <a:lnTo>
                  <a:pt x="159473" y="457200"/>
                </a:lnTo>
                <a:lnTo>
                  <a:pt x="157721" y="459740"/>
                </a:lnTo>
                <a:lnTo>
                  <a:pt x="155359" y="465023"/>
                </a:lnTo>
                <a:lnTo>
                  <a:pt x="155600" y="464820"/>
                </a:lnTo>
                <a:lnTo>
                  <a:pt x="159829" y="459740"/>
                </a:lnTo>
                <a:lnTo>
                  <a:pt x="162648" y="455930"/>
                </a:lnTo>
                <a:lnTo>
                  <a:pt x="169011" y="448310"/>
                </a:lnTo>
                <a:lnTo>
                  <a:pt x="171831" y="443230"/>
                </a:lnTo>
                <a:lnTo>
                  <a:pt x="172402" y="442353"/>
                </a:lnTo>
                <a:lnTo>
                  <a:pt x="170764" y="447040"/>
                </a:lnTo>
                <a:lnTo>
                  <a:pt x="175006" y="439420"/>
                </a:lnTo>
                <a:lnTo>
                  <a:pt x="177126" y="436880"/>
                </a:lnTo>
                <a:lnTo>
                  <a:pt x="177469" y="436880"/>
                </a:lnTo>
                <a:lnTo>
                  <a:pt x="176060" y="440690"/>
                </a:lnTo>
                <a:lnTo>
                  <a:pt x="179235" y="436880"/>
                </a:lnTo>
                <a:lnTo>
                  <a:pt x="180301" y="435610"/>
                </a:lnTo>
                <a:lnTo>
                  <a:pt x="180301" y="431800"/>
                </a:lnTo>
                <a:lnTo>
                  <a:pt x="184531" y="427990"/>
                </a:lnTo>
                <a:lnTo>
                  <a:pt x="183819" y="429260"/>
                </a:lnTo>
                <a:lnTo>
                  <a:pt x="184175" y="429260"/>
                </a:lnTo>
                <a:lnTo>
                  <a:pt x="182410" y="431800"/>
                </a:lnTo>
                <a:lnTo>
                  <a:pt x="184251" y="429260"/>
                </a:lnTo>
                <a:lnTo>
                  <a:pt x="185166" y="427990"/>
                </a:lnTo>
                <a:lnTo>
                  <a:pt x="187007" y="425450"/>
                </a:lnTo>
                <a:lnTo>
                  <a:pt x="189966" y="421640"/>
                </a:lnTo>
                <a:lnTo>
                  <a:pt x="191935" y="419100"/>
                </a:lnTo>
                <a:lnTo>
                  <a:pt x="195376" y="415290"/>
                </a:lnTo>
                <a:lnTo>
                  <a:pt x="196532" y="414020"/>
                </a:lnTo>
                <a:lnTo>
                  <a:pt x="198640" y="411480"/>
                </a:lnTo>
                <a:lnTo>
                  <a:pt x="202171" y="406400"/>
                </a:lnTo>
                <a:lnTo>
                  <a:pt x="205701" y="402590"/>
                </a:lnTo>
                <a:lnTo>
                  <a:pt x="207467" y="400050"/>
                </a:lnTo>
                <a:lnTo>
                  <a:pt x="211048" y="398881"/>
                </a:lnTo>
                <a:lnTo>
                  <a:pt x="212763" y="396240"/>
                </a:lnTo>
                <a:lnTo>
                  <a:pt x="214871" y="393700"/>
                </a:lnTo>
                <a:lnTo>
                  <a:pt x="216522" y="391160"/>
                </a:lnTo>
                <a:lnTo>
                  <a:pt x="222288" y="382270"/>
                </a:lnTo>
                <a:lnTo>
                  <a:pt x="224053" y="381000"/>
                </a:lnTo>
                <a:lnTo>
                  <a:pt x="225463" y="378460"/>
                </a:lnTo>
                <a:lnTo>
                  <a:pt x="226517" y="378460"/>
                </a:lnTo>
                <a:lnTo>
                  <a:pt x="227228" y="379730"/>
                </a:lnTo>
                <a:lnTo>
                  <a:pt x="227584" y="381000"/>
                </a:lnTo>
                <a:lnTo>
                  <a:pt x="228282" y="382270"/>
                </a:lnTo>
                <a:lnTo>
                  <a:pt x="227584" y="379730"/>
                </a:lnTo>
                <a:lnTo>
                  <a:pt x="228638" y="378460"/>
                </a:lnTo>
                <a:lnTo>
                  <a:pt x="229692" y="381000"/>
                </a:lnTo>
                <a:lnTo>
                  <a:pt x="230047" y="384810"/>
                </a:lnTo>
                <a:lnTo>
                  <a:pt x="230403" y="386080"/>
                </a:lnTo>
                <a:lnTo>
                  <a:pt x="230403" y="388620"/>
                </a:lnTo>
                <a:lnTo>
                  <a:pt x="231457" y="392430"/>
                </a:lnTo>
                <a:lnTo>
                  <a:pt x="230403" y="392430"/>
                </a:lnTo>
                <a:lnTo>
                  <a:pt x="231533" y="398780"/>
                </a:lnTo>
                <a:lnTo>
                  <a:pt x="233095" y="407670"/>
                </a:lnTo>
                <a:lnTo>
                  <a:pt x="234226" y="416560"/>
                </a:lnTo>
                <a:lnTo>
                  <a:pt x="234988" y="427990"/>
                </a:lnTo>
                <a:lnTo>
                  <a:pt x="234276" y="425450"/>
                </a:lnTo>
                <a:lnTo>
                  <a:pt x="233641" y="431165"/>
                </a:lnTo>
                <a:lnTo>
                  <a:pt x="233527" y="433070"/>
                </a:lnTo>
                <a:lnTo>
                  <a:pt x="233273" y="440690"/>
                </a:lnTo>
                <a:lnTo>
                  <a:pt x="233146" y="443230"/>
                </a:lnTo>
                <a:lnTo>
                  <a:pt x="232867" y="448310"/>
                </a:lnTo>
                <a:lnTo>
                  <a:pt x="233578" y="450850"/>
                </a:lnTo>
                <a:lnTo>
                  <a:pt x="233222" y="453390"/>
                </a:lnTo>
                <a:lnTo>
                  <a:pt x="234632" y="452120"/>
                </a:lnTo>
                <a:lnTo>
                  <a:pt x="233133" y="459740"/>
                </a:lnTo>
                <a:lnTo>
                  <a:pt x="232752" y="465239"/>
                </a:lnTo>
                <a:lnTo>
                  <a:pt x="235369" y="487680"/>
                </a:lnTo>
                <a:lnTo>
                  <a:pt x="237020" y="495300"/>
                </a:lnTo>
                <a:lnTo>
                  <a:pt x="238785" y="501650"/>
                </a:lnTo>
                <a:lnTo>
                  <a:pt x="240626" y="508000"/>
                </a:lnTo>
                <a:lnTo>
                  <a:pt x="239572" y="506730"/>
                </a:lnTo>
                <a:lnTo>
                  <a:pt x="237807" y="504190"/>
                </a:lnTo>
                <a:lnTo>
                  <a:pt x="240982" y="510540"/>
                </a:lnTo>
                <a:lnTo>
                  <a:pt x="243814" y="514350"/>
                </a:lnTo>
                <a:lnTo>
                  <a:pt x="247332" y="519430"/>
                </a:lnTo>
                <a:lnTo>
                  <a:pt x="247688" y="516890"/>
                </a:lnTo>
                <a:lnTo>
                  <a:pt x="246634" y="516890"/>
                </a:lnTo>
                <a:lnTo>
                  <a:pt x="245567" y="513080"/>
                </a:lnTo>
                <a:lnTo>
                  <a:pt x="246634" y="514350"/>
                </a:lnTo>
                <a:lnTo>
                  <a:pt x="249097" y="516890"/>
                </a:lnTo>
                <a:lnTo>
                  <a:pt x="253339" y="520700"/>
                </a:lnTo>
                <a:lnTo>
                  <a:pt x="248043" y="516890"/>
                </a:lnTo>
                <a:lnTo>
                  <a:pt x="251574" y="523240"/>
                </a:lnTo>
                <a:lnTo>
                  <a:pt x="253339" y="524510"/>
                </a:lnTo>
                <a:lnTo>
                  <a:pt x="254393" y="524510"/>
                </a:lnTo>
                <a:lnTo>
                  <a:pt x="256857" y="528320"/>
                </a:lnTo>
                <a:lnTo>
                  <a:pt x="257568" y="527050"/>
                </a:lnTo>
                <a:lnTo>
                  <a:pt x="261099" y="527050"/>
                </a:lnTo>
                <a:lnTo>
                  <a:pt x="265328" y="530860"/>
                </a:lnTo>
                <a:lnTo>
                  <a:pt x="264274" y="530860"/>
                </a:lnTo>
                <a:lnTo>
                  <a:pt x="268160" y="533400"/>
                </a:lnTo>
                <a:lnTo>
                  <a:pt x="272034" y="533400"/>
                </a:lnTo>
                <a:lnTo>
                  <a:pt x="276275" y="534670"/>
                </a:lnTo>
                <a:lnTo>
                  <a:pt x="277609" y="537083"/>
                </a:lnTo>
                <a:lnTo>
                  <a:pt x="283679" y="535940"/>
                </a:lnTo>
                <a:lnTo>
                  <a:pt x="288975" y="538480"/>
                </a:lnTo>
                <a:lnTo>
                  <a:pt x="286143" y="538480"/>
                </a:lnTo>
                <a:lnTo>
                  <a:pt x="282625" y="537210"/>
                </a:lnTo>
                <a:lnTo>
                  <a:pt x="279793" y="537210"/>
                </a:lnTo>
                <a:lnTo>
                  <a:pt x="282625" y="539750"/>
                </a:lnTo>
                <a:lnTo>
                  <a:pt x="284391" y="539750"/>
                </a:lnTo>
                <a:lnTo>
                  <a:pt x="288620" y="541020"/>
                </a:lnTo>
                <a:lnTo>
                  <a:pt x="290741" y="541020"/>
                </a:lnTo>
                <a:lnTo>
                  <a:pt x="294259" y="542290"/>
                </a:lnTo>
                <a:lnTo>
                  <a:pt x="298500" y="542290"/>
                </a:lnTo>
                <a:lnTo>
                  <a:pt x="300621" y="541020"/>
                </a:lnTo>
                <a:lnTo>
                  <a:pt x="302374" y="539750"/>
                </a:lnTo>
                <a:lnTo>
                  <a:pt x="310845" y="538480"/>
                </a:lnTo>
                <a:lnTo>
                  <a:pt x="315087" y="538480"/>
                </a:lnTo>
                <a:lnTo>
                  <a:pt x="319671" y="537210"/>
                </a:lnTo>
                <a:lnTo>
                  <a:pt x="322135" y="535940"/>
                </a:lnTo>
                <a:lnTo>
                  <a:pt x="324612" y="534670"/>
                </a:lnTo>
                <a:lnTo>
                  <a:pt x="315087" y="539750"/>
                </a:lnTo>
                <a:lnTo>
                  <a:pt x="323202" y="537210"/>
                </a:lnTo>
                <a:lnTo>
                  <a:pt x="322846" y="538480"/>
                </a:lnTo>
                <a:lnTo>
                  <a:pt x="329907" y="538480"/>
                </a:lnTo>
                <a:lnTo>
                  <a:pt x="328841" y="539750"/>
                </a:lnTo>
                <a:lnTo>
                  <a:pt x="333425" y="537210"/>
                </a:lnTo>
                <a:lnTo>
                  <a:pt x="337312" y="538480"/>
                </a:lnTo>
                <a:lnTo>
                  <a:pt x="338810" y="537210"/>
                </a:lnTo>
                <a:lnTo>
                  <a:pt x="343306" y="533400"/>
                </a:lnTo>
                <a:lnTo>
                  <a:pt x="343662" y="534670"/>
                </a:lnTo>
                <a:lnTo>
                  <a:pt x="346163" y="533285"/>
                </a:lnTo>
                <a:lnTo>
                  <a:pt x="346481" y="532130"/>
                </a:lnTo>
                <a:lnTo>
                  <a:pt x="350723" y="529590"/>
                </a:lnTo>
                <a:lnTo>
                  <a:pt x="356362" y="528320"/>
                </a:lnTo>
                <a:lnTo>
                  <a:pt x="362712" y="525780"/>
                </a:lnTo>
                <a:lnTo>
                  <a:pt x="368719" y="524510"/>
                </a:lnTo>
                <a:lnTo>
                  <a:pt x="399516" y="500380"/>
                </a:lnTo>
                <a:lnTo>
                  <a:pt x="400824" y="499110"/>
                </a:lnTo>
                <a:lnTo>
                  <a:pt x="404355" y="497840"/>
                </a:lnTo>
                <a:lnTo>
                  <a:pt x="399415" y="502920"/>
                </a:lnTo>
                <a:lnTo>
                  <a:pt x="405053" y="500380"/>
                </a:lnTo>
                <a:lnTo>
                  <a:pt x="408940" y="497840"/>
                </a:lnTo>
                <a:lnTo>
                  <a:pt x="412115" y="494030"/>
                </a:lnTo>
                <a:lnTo>
                  <a:pt x="413169" y="492760"/>
                </a:lnTo>
                <a:lnTo>
                  <a:pt x="412470" y="494030"/>
                </a:lnTo>
                <a:lnTo>
                  <a:pt x="413880" y="494030"/>
                </a:lnTo>
                <a:lnTo>
                  <a:pt x="415645" y="492760"/>
                </a:lnTo>
                <a:lnTo>
                  <a:pt x="417410" y="491490"/>
                </a:lnTo>
                <a:lnTo>
                  <a:pt x="419176" y="490220"/>
                </a:lnTo>
                <a:close/>
              </a:path>
              <a:path w="455929" h="675639">
                <a:moveTo>
                  <a:pt x="421995" y="486410"/>
                </a:moveTo>
                <a:lnTo>
                  <a:pt x="416699" y="488950"/>
                </a:lnTo>
                <a:lnTo>
                  <a:pt x="418147" y="489686"/>
                </a:lnTo>
                <a:lnTo>
                  <a:pt x="421817" y="487045"/>
                </a:lnTo>
                <a:lnTo>
                  <a:pt x="421995" y="486410"/>
                </a:lnTo>
                <a:close/>
              </a:path>
              <a:path w="455929" h="675639">
                <a:moveTo>
                  <a:pt x="432930" y="477520"/>
                </a:moveTo>
                <a:lnTo>
                  <a:pt x="431673" y="478421"/>
                </a:lnTo>
                <a:lnTo>
                  <a:pt x="431876" y="478790"/>
                </a:lnTo>
                <a:lnTo>
                  <a:pt x="432930" y="477520"/>
                </a:lnTo>
                <a:close/>
              </a:path>
              <a:path w="455929" h="675639">
                <a:moveTo>
                  <a:pt x="433146" y="478282"/>
                </a:moveTo>
                <a:lnTo>
                  <a:pt x="431876" y="478790"/>
                </a:lnTo>
                <a:lnTo>
                  <a:pt x="429755" y="481330"/>
                </a:lnTo>
                <a:lnTo>
                  <a:pt x="428701" y="483870"/>
                </a:lnTo>
                <a:lnTo>
                  <a:pt x="431165" y="481330"/>
                </a:lnTo>
                <a:lnTo>
                  <a:pt x="433146" y="478282"/>
                </a:lnTo>
                <a:close/>
              </a:path>
              <a:path w="455929" h="675639">
                <a:moveTo>
                  <a:pt x="433984" y="474980"/>
                </a:moveTo>
                <a:lnTo>
                  <a:pt x="428701" y="474980"/>
                </a:lnTo>
                <a:lnTo>
                  <a:pt x="422694" y="486410"/>
                </a:lnTo>
                <a:lnTo>
                  <a:pt x="421817" y="487045"/>
                </a:lnTo>
                <a:lnTo>
                  <a:pt x="421284" y="488950"/>
                </a:lnTo>
                <a:lnTo>
                  <a:pt x="419874" y="491490"/>
                </a:lnTo>
                <a:lnTo>
                  <a:pt x="421995" y="488950"/>
                </a:lnTo>
                <a:lnTo>
                  <a:pt x="429044" y="480060"/>
                </a:lnTo>
                <a:lnTo>
                  <a:pt x="431165" y="478790"/>
                </a:lnTo>
                <a:lnTo>
                  <a:pt x="431673" y="478421"/>
                </a:lnTo>
                <a:lnTo>
                  <a:pt x="431165" y="477520"/>
                </a:lnTo>
                <a:lnTo>
                  <a:pt x="433984" y="474980"/>
                </a:lnTo>
                <a:close/>
              </a:path>
              <a:path w="455929" h="675639">
                <a:moveTo>
                  <a:pt x="436930" y="474129"/>
                </a:moveTo>
                <a:lnTo>
                  <a:pt x="433641" y="477520"/>
                </a:lnTo>
                <a:lnTo>
                  <a:pt x="433146" y="478282"/>
                </a:lnTo>
                <a:lnTo>
                  <a:pt x="435051" y="477520"/>
                </a:lnTo>
                <a:lnTo>
                  <a:pt x="436930" y="474129"/>
                </a:lnTo>
                <a:close/>
              </a:path>
              <a:path w="455929" h="675639">
                <a:moveTo>
                  <a:pt x="438581" y="475627"/>
                </a:moveTo>
                <a:lnTo>
                  <a:pt x="437515" y="477037"/>
                </a:lnTo>
                <a:lnTo>
                  <a:pt x="438581" y="475983"/>
                </a:lnTo>
                <a:lnTo>
                  <a:pt x="438581" y="475627"/>
                </a:lnTo>
                <a:close/>
              </a:path>
              <a:path w="455929" h="675639">
                <a:moveTo>
                  <a:pt x="438607" y="470014"/>
                </a:moveTo>
                <a:lnTo>
                  <a:pt x="437159" y="471170"/>
                </a:lnTo>
                <a:lnTo>
                  <a:pt x="438607" y="470014"/>
                </a:lnTo>
                <a:close/>
              </a:path>
              <a:path w="455929" h="675639">
                <a:moveTo>
                  <a:pt x="439635" y="474218"/>
                </a:moveTo>
                <a:lnTo>
                  <a:pt x="438581" y="475627"/>
                </a:lnTo>
                <a:lnTo>
                  <a:pt x="439280" y="474916"/>
                </a:lnTo>
                <a:lnTo>
                  <a:pt x="439635" y="474218"/>
                </a:lnTo>
                <a:close/>
              </a:path>
              <a:path w="455929" h="675639">
                <a:moveTo>
                  <a:pt x="440347" y="468630"/>
                </a:moveTo>
                <a:lnTo>
                  <a:pt x="438607" y="470014"/>
                </a:lnTo>
                <a:lnTo>
                  <a:pt x="438924" y="471170"/>
                </a:lnTo>
                <a:lnTo>
                  <a:pt x="437870" y="472440"/>
                </a:lnTo>
                <a:lnTo>
                  <a:pt x="436930" y="474129"/>
                </a:lnTo>
                <a:lnTo>
                  <a:pt x="438581" y="472440"/>
                </a:lnTo>
                <a:lnTo>
                  <a:pt x="439991" y="469900"/>
                </a:lnTo>
                <a:lnTo>
                  <a:pt x="440347" y="468630"/>
                </a:lnTo>
                <a:close/>
              </a:path>
              <a:path w="455929" h="675639">
                <a:moveTo>
                  <a:pt x="440690" y="473163"/>
                </a:moveTo>
                <a:lnTo>
                  <a:pt x="440347" y="473506"/>
                </a:lnTo>
                <a:lnTo>
                  <a:pt x="439635" y="474573"/>
                </a:lnTo>
                <a:lnTo>
                  <a:pt x="440690" y="473163"/>
                </a:lnTo>
                <a:close/>
              </a:path>
              <a:path w="455929" h="675639">
                <a:moveTo>
                  <a:pt x="441756" y="471741"/>
                </a:moveTo>
                <a:lnTo>
                  <a:pt x="440690" y="473163"/>
                </a:lnTo>
                <a:lnTo>
                  <a:pt x="441401" y="472452"/>
                </a:lnTo>
                <a:lnTo>
                  <a:pt x="441756" y="471741"/>
                </a:lnTo>
                <a:close/>
              </a:path>
              <a:path w="455929" h="675639">
                <a:moveTo>
                  <a:pt x="455510" y="451637"/>
                </a:moveTo>
                <a:lnTo>
                  <a:pt x="453745" y="452691"/>
                </a:lnTo>
                <a:lnTo>
                  <a:pt x="448462" y="457987"/>
                </a:lnTo>
                <a:lnTo>
                  <a:pt x="445630" y="462927"/>
                </a:lnTo>
                <a:lnTo>
                  <a:pt x="444576" y="463626"/>
                </a:lnTo>
                <a:lnTo>
                  <a:pt x="444931" y="462216"/>
                </a:lnTo>
                <a:lnTo>
                  <a:pt x="444931" y="461860"/>
                </a:lnTo>
                <a:lnTo>
                  <a:pt x="443166" y="465391"/>
                </a:lnTo>
                <a:lnTo>
                  <a:pt x="441401" y="469633"/>
                </a:lnTo>
                <a:lnTo>
                  <a:pt x="444576" y="469277"/>
                </a:lnTo>
                <a:lnTo>
                  <a:pt x="445630" y="465035"/>
                </a:lnTo>
                <a:lnTo>
                  <a:pt x="447040" y="465035"/>
                </a:lnTo>
                <a:lnTo>
                  <a:pt x="447751" y="460451"/>
                </a:lnTo>
                <a:lnTo>
                  <a:pt x="449516" y="457987"/>
                </a:lnTo>
                <a:lnTo>
                  <a:pt x="451637" y="456577"/>
                </a:lnTo>
                <a:lnTo>
                  <a:pt x="451980" y="457276"/>
                </a:lnTo>
                <a:lnTo>
                  <a:pt x="452335" y="456222"/>
                </a:lnTo>
                <a:lnTo>
                  <a:pt x="455510" y="453745"/>
                </a:lnTo>
                <a:lnTo>
                  <a:pt x="455510" y="451637"/>
                </a:lnTo>
                <a:close/>
              </a:path>
            </a:pathLst>
          </a:custGeom>
          <a:solidFill>
            <a:srgbClr val="03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21571" y="5519913"/>
            <a:ext cx="1047423" cy="105691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73550" y="5828887"/>
            <a:ext cx="179690" cy="43741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36941" y="5828887"/>
            <a:ext cx="179282" cy="38227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79431" y="6193675"/>
            <a:ext cx="362451" cy="13767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57590" y="6040189"/>
            <a:ext cx="69876" cy="67335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79540" y="6132579"/>
            <a:ext cx="27919" cy="2689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65362" y="6040189"/>
            <a:ext cx="69876" cy="67335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85370" y="6132579"/>
            <a:ext cx="27903" cy="2689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159517" y="5990429"/>
            <a:ext cx="27919" cy="26896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05392" y="5990429"/>
            <a:ext cx="27918" cy="26896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28548" y="2055084"/>
            <a:ext cx="2234705" cy="2153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5890" y="450125"/>
            <a:ext cx="5441619" cy="150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03293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3536" y="3031327"/>
            <a:ext cx="3683364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5400" spc="-75" dirty="0">
                <a:solidFill>
                  <a:srgbClr val="E1BA09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</a:t>
            </a:r>
            <a:r>
              <a:rPr lang="en-US" sz="5400" spc="-75" dirty="0">
                <a:solidFill>
                  <a:srgbClr val="E1BA09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NAME</a:t>
            </a:r>
            <a:r>
              <a:rPr sz="5400" spc="-605" dirty="0">
                <a:solidFill>
                  <a:srgbClr val="E1BA09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sz="5400" spc="-75" dirty="0">
                <a:solidFill>
                  <a:srgbClr val="E1BA09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)</a:t>
            </a:r>
            <a:endParaRPr sz="5400" dirty="0"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3535" y="2373881"/>
            <a:ext cx="4164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3293B"/>
                </a:solidFill>
                <a:latin typeface="Times New Roman"/>
                <a:cs typeface="Times New Roman"/>
              </a:rPr>
              <a:t>T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293B"/>
                </a:solidFill>
                <a:latin typeface="Times New Roman"/>
                <a:cs typeface="Times New Roman"/>
              </a:rPr>
              <a:t>H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3293B"/>
                </a:solidFill>
                <a:latin typeface="Times New Roman"/>
                <a:cs typeface="Times New Roman"/>
              </a:rPr>
              <a:t>I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03293B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29" dirty="0">
                <a:solidFill>
                  <a:srgbClr val="03293B"/>
                </a:solidFill>
                <a:latin typeface="Times New Roman"/>
                <a:cs typeface="Times New Roman"/>
              </a:rPr>
              <a:t>C</a:t>
            </a:r>
            <a:r>
              <a:rPr sz="1200" spc="-60" dirty="0">
                <a:solidFill>
                  <a:srgbClr val="03293B"/>
                </a:solidFill>
                <a:latin typeface="Times New Roman"/>
                <a:cs typeface="Times New Roman"/>
              </a:rPr>
              <a:t>E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03293B"/>
                </a:solidFill>
                <a:latin typeface="Times New Roman"/>
                <a:cs typeface="Times New Roman"/>
              </a:rPr>
              <a:t>R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03293B"/>
                </a:solidFill>
                <a:latin typeface="Times New Roman"/>
                <a:cs typeface="Times New Roman"/>
              </a:rPr>
              <a:t>T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3293B"/>
                </a:solidFill>
                <a:latin typeface="Times New Roman"/>
                <a:cs typeface="Times New Roman"/>
              </a:rPr>
              <a:t>I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03293B"/>
                </a:solidFill>
                <a:latin typeface="Times New Roman"/>
                <a:cs typeface="Times New Roman"/>
              </a:rPr>
              <a:t>F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3293B"/>
                </a:solidFill>
                <a:latin typeface="Times New Roman"/>
                <a:cs typeface="Times New Roman"/>
              </a:rPr>
              <a:t>I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29" dirty="0">
                <a:solidFill>
                  <a:srgbClr val="03293B"/>
                </a:solidFill>
                <a:latin typeface="Times New Roman"/>
                <a:cs typeface="Times New Roman"/>
              </a:rPr>
              <a:t>C</a:t>
            </a:r>
            <a:r>
              <a:rPr sz="1200" spc="-40" dirty="0">
                <a:solidFill>
                  <a:srgbClr val="03293B"/>
                </a:solidFill>
                <a:latin typeface="Times New Roman"/>
                <a:cs typeface="Times New Roman"/>
              </a:rPr>
              <a:t>A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03293B"/>
                </a:solidFill>
                <a:latin typeface="Times New Roman"/>
                <a:cs typeface="Times New Roman"/>
              </a:rPr>
              <a:t>T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03293B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3293B"/>
                </a:solidFill>
                <a:latin typeface="Times New Roman"/>
                <a:cs typeface="Times New Roman"/>
              </a:rPr>
              <a:t>I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03293B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03293B"/>
                </a:solidFill>
                <a:latin typeface="Times New Roman"/>
                <a:cs typeface="Times New Roman"/>
              </a:rPr>
              <a:t>P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03293B"/>
                </a:solidFill>
                <a:latin typeface="Times New Roman"/>
                <a:cs typeface="Times New Roman"/>
              </a:rPr>
              <a:t>R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03293B"/>
                </a:solidFill>
                <a:latin typeface="Times New Roman"/>
                <a:cs typeface="Times New Roman"/>
              </a:rPr>
              <a:t>O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3293B"/>
                </a:solidFill>
                <a:latin typeface="Times New Roman"/>
                <a:cs typeface="Times New Roman"/>
              </a:rPr>
              <a:t>U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03293B"/>
                </a:solidFill>
                <a:latin typeface="Times New Roman"/>
                <a:cs typeface="Times New Roman"/>
              </a:rPr>
              <a:t>D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95" dirty="0">
                <a:solidFill>
                  <a:srgbClr val="03293B"/>
                </a:solidFill>
                <a:latin typeface="Times New Roman"/>
                <a:cs typeface="Times New Roman"/>
              </a:rPr>
              <a:t>L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130" dirty="0">
                <a:solidFill>
                  <a:srgbClr val="03293B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03293B"/>
                </a:solidFill>
                <a:latin typeface="Times New Roman"/>
                <a:cs typeface="Times New Roman"/>
              </a:rPr>
              <a:t>P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03293B"/>
                </a:solidFill>
                <a:latin typeface="Times New Roman"/>
                <a:cs typeface="Times New Roman"/>
              </a:rPr>
              <a:t>R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03293B"/>
                </a:solidFill>
                <a:latin typeface="Times New Roman"/>
                <a:cs typeface="Times New Roman"/>
              </a:rPr>
              <a:t>E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75" dirty="0">
                <a:solidFill>
                  <a:srgbClr val="03293B"/>
                </a:solidFill>
                <a:latin typeface="Times New Roman"/>
                <a:cs typeface="Times New Roman"/>
              </a:rPr>
              <a:t>S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03293B"/>
                </a:solidFill>
                <a:latin typeface="Times New Roman"/>
                <a:cs typeface="Times New Roman"/>
              </a:rPr>
              <a:t>E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40" dirty="0">
                <a:solidFill>
                  <a:srgbClr val="03293B"/>
                </a:solidFill>
                <a:latin typeface="Times New Roman"/>
                <a:cs typeface="Times New Roman"/>
              </a:rPr>
              <a:t>N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03293B"/>
                </a:solidFill>
                <a:latin typeface="Times New Roman"/>
                <a:cs typeface="Times New Roman"/>
              </a:rPr>
              <a:t>T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03293B"/>
                </a:solidFill>
                <a:latin typeface="Times New Roman"/>
                <a:cs typeface="Times New Roman"/>
              </a:rPr>
              <a:t>E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03293B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25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03293B"/>
                </a:solidFill>
                <a:latin typeface="Times New Roman"/>
                <a:cs typeface="Times New Roman"/>
              </a:rPr>
              <a:t>T</a:t>
            </a:r>
            <a:r>
              <a:rPr sz="1200" spc="-140" dirty="0">
                <a:solidFill>
                  <a:srgbClr val="03293B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03293B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7661" y="5730710"/>
            <a:ext cx="1344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8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245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409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sz="1400" spc="-45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245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45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409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sz="1400" spc="45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sz="1400" spc="-1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400" spc="90" dirty="0">
                <a:solidFill>
                  <a:srgbClr val="0329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5890" y="450125"/>
            <a:ext cx="5440680" cy="150939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pc="1080" dirty="0"/>
              <a:t>C</a:t>
            </a:r>
            <a:r>
              <a:rPr spc="-270" dirty="0"/>
              <a:t>E</a:t>
            </a:r>
            <a:r>
              <a:rPr spc="-650" dirty="0"/>
              <a:t> </a:t>
            </a:r>
            <a:r>
              <a:rPr spc="-175" dirty="0"/>
              <a:t>R</a:t>
            </a:r>
            <a:r>
              <a:rPr spc="-650" dirty="0"/>
              <a:t> </a:t>
            </a:r>
            <a:r>
              <a:rPr spc="-100" dirty="0"/>
              <a:t>T</a:t>
            </a:r>
            <a:r>
              <a:rPr spc="-650" dirty="0"/>
              <a:t> </a:t>
            </a:r>
            <a:r>
              <a:rPr spc="-15" dirty="0"/>
              <a:t>I</a:t>
            </a:r>
            <a:r>
              <a:rPr spc="-650" dirty="0"/>
              <a:t> </a:t>
            </a:r>
            <a:r>
              <a:rPr spc="-200" dirty="0"/>
              <a:t>F</a:t>
            </a:r>
            <a:r>
              <a:rPr spc="-650" dirty="0"/>
              <a:t> </a:t>
            </a:r>
            <a:r>
              <a:rPr spc="-15" dirty="0"/>
              <a:t>I</a:t>
            </a:r>
            <a:r>
              <a:rPr spc="-650" dirty="0"/>
              <a:t> </a:t>
            </a:r>
            <a:r>
              <a:rPr spc="1080" dirty="0"/>
              <a:t>C</a:t>
            </a:r>
            <a:r>
              <a:rPr spc="-185" dirty="0"/>
              <a:t>A</a:t>
            </a:r>
            <a:r>
              <a:rPr spc="-650" dirty="0"/>
              <a:t> </a:t>
            </a:r>
            <a:r>
              <a:rPr spc="-100" dirty="0"/>
              <a:t>T</a:t>
            </a:r>
            <a:r>
              <a:rPr spc="-650" dirty="0"/>
              <a:t> </a:t>
            </a:r>
            <a:r>
              <a:rPr spc="-270" dirty="0"/>
              <a:t>E</a:t>
            </a:r>
          </a:p>
          <a:p>
            <a:pPr algn="ctr">
              <a:lnSpc>
                <a:spcPct val="100000"/>
              </a:lnSpc>
              <a:spcBef>
                <a:spcPts val="680"/>
              </a:spcBef>
              <a:tabLst>
                <a:tab pos="551815" algn="l"/>
              </a:tabLst>
            </a:pPr>
            <a:r>
              <a:rPr sz="2150" spc="240" dirty="0">
                <a:solidFill>
                  <a:srgbClr val="E1BA09"/>
                </a:solidFill>
                <a:latin typeface="Lucida Sans Unicode"/>
                <a:cs typeface="Lucida Sans Unicode"/>
              </a:rPr>
              <a:t>OF	</a:t>
            </a:r>
            <a:r>
              <a:rPr lang="en-US" sz="2150" spc="280" dirty="0">
                <a:solidFill>
                  <a:srgbClr val="E1BA09"/>
                </a:solidFill>
                <a:latin typeface="Lucida Sans Unicode"/>
                <a:cs typeface="Lucida Sans Unicode"/>
              </a:rPr>
              <a:t>PARTICIPATION</a:t>
            </a:r>
            <a:endParaRPr sz="215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4558" y="6198872"/>
            <a:ext cx="671195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175" dirty="0">
                <a:solidFill>
                  <a:srgbClr val="E1BA09"/>
                </a:solidFill>
                <a:latin typeface="Lucida Sans Unicode"/>
                <a:cs typeface="Lucida Sans Unicode"/>
              </a:rPr>
              <a:t>D</a:t>
            </a:r>
            <a:r>
              <a:rPr sz="1750" spc="250" dirty="0">
                <a:solidFill>
                  <a:srgbClr val="E1BA09"/>
                </a:solidFill>
                <a:latin typeface="Lucida Sans Unicode"/>
                <a:cs typeface="Lucida Sans Unicode"/>
              </a:rPr>
              <a:t>A</a:t>
            </a:r>
            <a:r>
              <a:rPr sz="1750" spc="10" dirty="0">
                <a:solidFill>
                  <a:srgbClr val="E1BA09"/>
                </a:solidFill>
                <a:latin typeface="Lucida Sans Unicode"/>
                <a:cs typeface="Lucida Sans Unicode"/>
              </a:rPr>
              <a:t>T</a:t>
            </a:r>
            <a:r>
              <a:rPr sz="1750" spc="55" dirty="0">
                <a:solidFill>
                  <a:srgbClr val="E1BA09"/>
                </a:solidFill>
                <a:latin typeface="Lucida Sans Unicode"/>
                <a:cs typeface="Lucida Sans Unicode"/>
              </a:rPr>
              <a:t>E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5362" y="6198872"/>
            <a:ext cx="149352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225" dirty="0">
                <a:solidFill>
                  <a:srgbClr val="E1BA09"/>
                </a:solidFill>
                <a:latin typeface="Lucida Sans Unicode"/>
                <a:cs typeface="Lucida Sans Unicode"/>
              </a:rPr>
              <a:t>S</a:t>
            </a:r>
            <a:r>
              <a:rPr sz="1750" spc="190" dirty="0">
                <a:solidFill>
                  <a:srgbClr val="E1BA09"/>
                </a:solidFill>
                <a:latin typeface="Lucida Sans Unicode"/>
                <a:cs typeface="Lucida Sans Unicode"/>
              </a:rPr>
              <a:t>I</a:t>
            </a:r>
            <a:r>
              <a:rPr sz="1750" spc="350" dirty="0">
                <a:solidFill>
                  <a:srgbClr val="E1BA09"/>
                </a:solidFill>
                <a:latin typeface="Lucida Sans Unicode"/>
                <a:cs typeface="Lucida Sans Unicode"/>
              </a:rPr>
              <a:t>G</a:t>
            </a:r>
            <a:r>
              <a:rPr sz="1750" spc="335" dirty="0">
                <a:solidFill>
                  <a:srgbClr val="E1BA09"/>
                </a:solidFill>
                <a:latin typeface="Lucida Sans Unicode"/>
                <a:cs typeface="Lucida Sans Unicode"/>
              </a:rPr>
              <a:t>N</a:t>
            </a:r>
            <a:r>
              <a:rPr sz="1750" spc="250" dirty="0">
                <a:solidFill>
                  <a:srgbClr val="E1BA09"/>
                </a:solidFill>
                <a:latin typeface="Lucida Sans Unicode"/>
                <a:cs typeface="Lucida Sans Unicode"/>
              </a:rPr>
              <a:t>A</a:t>
            </a:r>
            <a:r>
              <a:rPr sz="1750" spc="10" dirty="0">
                <a:solidFill>
                  <a:srgbClr val="E1BA09"/>
                </a:solidFill>
                <a:latin typeface="Lucida Sans Unicode"/>
                <a:cs typeface="Lucida Sans Unicode"/>
              </a:rPr>
              <a:t>T</a:t>
            </a:r>
            <a:r>
              <a:rPr sz="1750" spc="285" dirty="0">
                <a:solidFill>
                  <a:srgbClr val="E1BA09"/>
                </a:solidFill>
                <a:latin typeface="Lucida Sans Unicode"/>
                <a:cs typeface="Lucida Sans Unicode"/>
              </a:rPr>
              <a:t>U</a:t>
            </a:r>
            <a:r>
              <a:rPr sz="1750" spc="225" dirty="0">
                <a:solidFill>
                  <a:srgbClr val="E1BA09"/>
                </a:solidFill>
                <a:latin typeface="Lucida Sans Unicode"/>
                <a:cs typeface="Lucida Sans Unicode"/>
              </a:rPr>
              <a:t>R</a:t>
            </a:r>
            <a:r>
              <a:rPr sz="1750" spc="55" dirty="0">
                <a:solidFill>
                  <a:srgbClr val="E1BA09"/>
                </a:solidFill>
                <a:latin typeface="Lucida Sans Unicode"/>
                <a:cs typeface="Lucida Sans Unicode"/>
              </a:rPr>
              <a:t>E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9992" y="4449005"/>
            <a:ext cx="6132195" cy="4776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950" spc="50" dirty="0">
                <a:solidFill>
                  <a:srgbClr val="03293B"/>
                </a:solidFill>
                <a:latin typeface="Lucida Sans Unicode"/>
                <a:cs typeface="Lucida Sans Unicode"/>
              </a:rPr>
              <a:t>THIS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85" dirty="0">
                <a:solidFill>
                  <a:srgbClr val="03293B"/>
                </a:solidFill>
                <a:latin typeface="Lucida Sans Unicode"/>
                <a:cs typeface="Lucida Sans Unicode"/>
              </a:rPr>
              <a:t>CERTIFICATE</a:t>
            </a:r>
            <a:r>
              <a:rPr sz="950" spc="17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25" dirty="0">
                <a:solidFill>
                  <a:srgbClr val="03293B"/>
                </a:solidFill>
                <a:latin typeface="Lucida Sans Unicode"/>
                <a:cs typeface="Lucida Sans Unicode"/>
              </a:rPr>
              <a:t>WAS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14" dirty="0">
                <a:solidFill>
                  <a:srgbClr val="03293B"/>
                </a:solidFill>
                <a:latin typeface="Lucida Sans Unicode"/>
                <a:cs typeface="Lucida Sans Unicode"/>
              </a:rPr>
              <a:t>GIVEN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10" dirty="0">
                <a:solidFill>
                  <a:srgbClr val="03293B"/>
                </a:solidFill>
                <a:latin typeface="Lucida Sans Unicode"/>
                <a:cs typeface="Lucida Sans Unicode"/>
              </a:rPr>
              <a:t>FOR</a:t>
            </a:r>
            <a:r>
              <a:rPr sz="950" spc="17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lang="en-US" sz="950" spc="110" dirty="0">
                <a:solidFill>
                  <a:srgbClr val="03293B"/>
                </a:solidFill>
                <a:latin typeface="Lucida Sans Unicode"/>
                <a:cs typeface="Lucida Sans Unicode"/>
              </a:rPr>
              <a:t>PARTIPATING IN BESECONZZZ CONTEST</a:t>
            </a:r>
            <a:r>
              <a:rPr sz="950" spc="85" dirty="0">
                <a:solidFill>
                  <a:srgbClr val="03293B"/>
                </a:solidFill>
                <a:latin typeface="Lucida Sans Unicode"/>
                <a:cs typeface="Lucida Sans Unicode"/>
              </a:rPr>
              <a:t>. </a:t>
            </a:r>
            <a:r>
              <a:rPr sz="950" spc="50" dirty="0">
                <a:solidFill>
                  <a:srgbClr val="03293B"/>
                </a:solidFill>
                <a:latin typeface="Lucida Sans Unicode"/>
                <a:cs typeface="Lucida Sans Unicode"/>
              </a:rPr>
              <a:t>THIS </a:t>
            </a:r>
            <a:r>
              <a:rPr sz="950" spc="100" dirty="0">
                <a:solidFill>
                  <a:srgbClr val="03293B"/>
                </a:solidFill>
                <a:latin typeface="Lucida Sans Unicode"/>
                <a:cs typeface="Lucida Sans Unicode"/>
              </a:rPr>
              <a:t>SERVES </a:t>
            </a:r>
            <a:r>
              <a:rPr sz="950" spc="60" dirty="0">
                <a:solidFill>
                  <a:srgbClr val="03293B"/>
                </a:solidFill>
                <a:latin typeface="Lucida Sans Unicode"/>
                <a:cs typeface="Lucida Sans Unicode"/>
              </a:rPr>
              <a:t>AS </a:t>
            </a:r>
            <a:r>
              <a:rPr sz="950" spc="5" dirty="0">
                <a:solidFill>
                  <a:srgbClr val="03293B"/>
                </a:solidFill>
                <a:latin typeface="Lucida Sans Unicode"/>
                <a:cs typeface="Lucida Sans Unicode"/>
              </a:rPr>
              <a:t>A</a:t>
            </a:r>
            <a:r>
              <a:rPr sz="950" spc="1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70" dirty="0">
                <a:solidFill>
                  <a:srgbClr val="03293B"/>
                </a:solidFill>
                <a:latin typeface="Lucida Sans Unicode"/>
                <a:cs typeface="Lucida Sans Unicode"/>
              </a:rPr>
              <a:t>TESTAMENT </a:t>
            </a:r>
            <a:r>
              <a:rPr sz="950" spc="60" dirty="0">
                <a:solidFill>
                  <a:srgbClr val="03293B"/>
                </a:solidFill>
                <a:latin typeface="Lucida Sans Unicode"/>
                <a:cs typeface="Lucida Sans Unicode"/>
              </a:rPr>
              <a:t>TO </a:t>
            </a:r>
            <a:r>
              <a:rPr sz="950" spc="25" dirty="0">
                <a:solidFill>
                  <a:srgbClr val="03293B"/>
                </a:solidFill>
                <a:latin typeface="Lucida Sans Unicode"/>
                <a:cs typeface="Lucida Sans Unicode"/>
              </a:rPr>
              <a:t>ITS</a:t>
            </a:r>
            <a:r>
              <a:rPr sz="950" spc="3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30" dirty="0">
                <a:solidFill>
                  <a:srgbClr val="03293B"/>
                </a:solidFill>
                <a:latin typeface="Lucida Sans Unicode"/>
                <a:cs typeface="Lucida Sans Unicode"/>
              </a:rPr>
              <a:t>COMPETENCE </a:t>
            </a:r>
            <a:r>
              <a:rPr sz="950" spc="85" dirty="0">
                <a:solidFill>
                  <a:srgbClr val="03293B"/>
                </a:solidFill>
                <a:latin typeface="Lucida Sans Unicode"/>
                <a:cs typeface="Lucida Sans Unicode"/>
              </a:rPr>
              <a:t>AND </a:t>
            </a:r>
            <a:r>
              <a:rPr sz="950" spc="-29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75" dirty="0">
                <a:solidFill>
                  <a:srgbClr val="03293B"/>
                </a:solidFill>
                <a:latin typeface="Lucida Sans Unicode"/>
                <a:cs typeface="Lucida Sans Unicode"/>
              </a:rPr>
              <a:t>EXCELLEN</a:t>
            </a:r>
            <a:r>
              <a:rPr lang="en-US" sz="950" spc="75" dirty="0">
                <a:solidFill>
                  <a:srgbClr val="03293B"/>
                </a:solidFill>
                <a:latin typeface="Lucida Sans Unicode"/>
                <a:cs typeface="Lucida Sans Unicode"/>
              </a:rPr>
              <a:t>CE IN MUSIC QUIZZ</a:t>
            </a:r>
            <a:r>
              <a:rPr sz="950" spc="90" dirty="0">
                <a:solidFill>
                  <a:srgbClr val="03293B"/>
                </a:solidFill>
                <a:latin typeface="Lucida Sans Unicode"/>
                <a:cs typeface="Lucida Sans Unicode"/>
              </a:rPr>
              <a:t>.</a:t>
            </a:r>
            <a:r>
              <a:rPr sz="950" spc="17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50" dirty="0">
                <a:solidFill>
                  <a:srgbClr val="03293B"/>
                </a:solidFill>
                <a:latin typeface="Lucida Sans Unicode"/>
                <a:cs typeface="Lucida Sans Unicode"/>
              </a:rPr>
              <a:t>THIS</a:t>
            </a:r>
            <a:r>
              <a:rPr sz="950" spc="17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85" dirty="0">
                <a:solidFill>
                  <a:srgbClr val="03293B"/>
                </a:solidFill>
                <a:latin typeface="Lucida Sans Unicode"/>
                <a:cs typeface="Lucida Sans Unicode"/>
              </a:rPr>
              <a:t>CERTIFICATE </a:t>
            </a:r>
            <a:r>
              <a:rPr sz="950" spc="90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25" dirty="0">
                <a:solidFill>
                  <a:srgbClr val="03293B"/>
                </a:solidFill>
                <a:latin typeface="Lucida Sans Unicode"/>
                <a:cs typeface="Lucida Sans Unicode"/>
              </a:rPr>
              <a:t>WAS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10" dirty="0">
                <a:solidFill>
                  <a:srgbClr val="03293B"/>
                </a:solidFill>
                <a:latin typeface="Lucida Sans Unicode"/>
                <a:cs typeface="Lucida Sans Unicode"/>
              </a:rPr>
              <a:t>AWARDED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45" dirty="0">
                <a:solidFill>
                  <a:srgbClr val="03293B"/>
                </a:solidFill>
                <a:latin typeface="Lucida Sans Unicode"/>
                <a:cs typeface="Lucida Sans Unicode"/>
              </a:rPr>
              <a:t>ON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25" dirty="0">
                <a:solidFill>
                  <a:srgbClr val="03293B"/>
                </a:solidFill>
                <a:latin typeface="Lucida Sans Unicode"/>
                <a:cs typeface="Lucida Sans Unicode"/>
              </a:rPr>
              <a:t>28</a:t>
            </a:r>
            <a:r>
              <a:rPr sz="950" spc="-204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10" dirty="0">
                <a:solidFill>
                  <a:srgbClr val="03293B"/>
                </a:solidFill>
                <a:latin typeface="Lucida Sans Unicode"/>
                <a:cs typeface="Lucida Sans Unicode"/>
              </a:rPr>
              <a:t>TH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75" dirty="0">
                <a:solidFill>
                  <a:srgbClr val="03293B"/>
                </a:solidFill>
                <a:latin typeface="Lucida Sans Unicode"/>
                <a:cs typeface="Lucida Sans Unicode"/>
              </a:rPr>
              <a:t>JULY</a:t>
            </a:r>
            <a:r>
              <a:rPr sz="950" spc="165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65" dirty="0">
                <a:solidFill>
                  <a:srgbClr val="03293B"/>
                </a:solidFill>
                <a:latin typeface="Lucida Sans Unicode"/>
                <a:cs typeface="Lucida Sans Unicode"/>
              </a:rPr>
              <a:t>2024</a:t>
            </a:r>
            <a:r>
              <a:rPr sz="950" spc="-204" dirty="0">
                <a:solidFill>
                  <a:srgbClr val="03293B"/>
                </a:solidFill>
                <a:latin typeface="Lucida Sans Unicode"/>
                <a:cs typeface="Lucida Sans Unicode"/>
              </a:rPr>
              <a:t> </a:t>
            </a:r>
            <a:r>
              <a:rPr sz="950" spc="-114" dirty="0">
                <a:solidFill>
                  <a:srgbClr val="03293B"/>
                </a:solidFill>
                <a:latin typeface="Lucida Sans Unicode"/>
                <a:cs typeface="Lucida Sans Unicode"/>
              </a:rPr>
              <a:t>.</a:t>
            </a:r>
            <a:endParaRPr sz="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Lucida Sans Unicode</vt:lpstr>
      <vt:lpstr>Segoe UI</vt:lpstr>
      <vt:lpstr>Times New Roman</vt:lpstr>
      <vt:lpstr>Vijaya</vt:lpstr>
      <vt:lpstr>Office Theme</vt:lpstr>
      <vt:lpstr>CE R T I F I CA T E OF PARTICIPATION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Participation</dc:title>
  <dc:creator>Unknown</dc:creator>
  <cp:keywords>DAGMM61F_RI,BAFxCBb5TCw</cp:keywords>
  <cp:lastModifiedBy>HARISH D</cp:lastModifiedBy>
  <cp:revision>1</cp:revision>
  <dcterms:created xsi:type="dcterms:W3CDTF">2024-07-28T03:47:28Z</dcterms:created>
  <dcterms:modified xsi:type="dcterms:W3CDTF">2024-07-28T03:55:39Z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2024-07-28T00:00:00Z</vt:filetime>
  </property>
  <property fmtid="{D5CDD505-2E9C-101B-9397-08002B2CF9AE}" pid="3" name="Creator">
    <vt:lpwstr>Canva</vt:lpwstr>
  </property>
  <property fmtid="{D5CDD505-2E9C-101B-9397-08002B2CF9AE}" pid="4" name="LastSaved">
    <vt:filetime>2024-07-28T00:00:00Z</vt:filetime>
  </property>
</Properties>
</file>