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US" sz="2400" dirty="0" err="1"/>
              <a:t>S.Vidhiyalakshmi</a:t>
            </a:r>
            <a:r>
              <a:rPr lang="en-US" sz="2400" dirty="0"/>
              <a:t> </a:t>
            </a:r>
          </a:p>
          <a:p>
            <a:r>
              <a:rPr lang="en-US" sz="2400" dirty="0"/>
              <a:t>REGISTER NO      : 312216206 (asunm1621312216206)</a:t>
            </a:r>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576</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 R</cp:lastModifiedBy>
  <cp:revision>17</cp:revision>
  <dcterms:created xsi:type="dcterms:W3CDTF">2024-03-29T15:07:22Z</dcterms:created>
  <dcterms:modified xsi:type="dcterms:W3CDTF">2024-08-31T10:36:10Z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