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8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DDFA-14A7-4817-8EAE-5B1432E2B772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0077B8D-A385-4010-A67B-A0E842FC277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DDFA-14A7-4817-8EAE-5B1432E2B772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B8D-A385-4010-A67B-A0E842FC27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DDFA-14A7-4817-8EAE-5B1432E2B772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B8D-A385-4010-A67B-A0E842FC27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DDFA-14A7-4817-8EAE-5B1432E2B772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B8D-A385-4010-A67B-A0E842FC277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DDFA-14A7-4817-8EAE-5B1432E2B772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0077B8D-A385-4010-A67B-A0E842FC277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DDFA-14A7-4817-8EAE-5B1432E2B772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B8D-A385-4010-A67B-A0E842FC27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DDFA-14A7-4817-8EAE-5B1432E2B772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B8D-A385-4010-A67B-A0E842FC277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DDFA-14A7-4817-8EAE-5B1432E2B772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B8D-A385-4010-A67B-A0E842FC27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DDFA-14A7-4817-8EAE-5B1432E2B772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B8D-A385-4010-A67B-A0E842FC27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DDFA-14A7-4817-8EAE-5B1432E2B772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B8D-A385-4010-A67B-A0E842FC277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DDFA-14A7-4817-8EAE-5B1432E2B772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0077B8D-A385-4010-A67B-A0E842FC277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C3DDDFA-14A7-4817-8EAE-5B1432E2B772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0077B8D-A385-4010-A67B-A0E842FC277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smtClean="0"/>
              <a:t>Exception Handling in </a:t>
            </a:r>
            <a:r>
              <a:rPr b="1" smtClean="0"/>
              <a:t>Python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An exception is an error that happens during execution of a program. </a:t>
            </a:r>
            <a:endParaRPr lang="en-US" smtClean="0"/>
          </a:p>
          <a:p>
            <a:pPr algn="just"/>
            <a:r>
              <a:rPr lang="en-US" smtClean="0"/>
              <a:t>When </a:t>
            </a:r>
            <a:r>
              <a:rPr lang="en-US" dirty="0" smtClean="0"/>
              <a:t>that error occurs, Python generate an exception that can be handled, which avoids your program to crash.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</TotalTime>
  <Words>39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Equity</vt:lpstr>
      <vt:lpstr>Exception Handling in Python</vt:lpstr>
      <vt:lpstr>Exception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 in Python</dc:title>
  <dc:creator>Suresh</dc:creator>
  <cp:lastModifiedBy>Suresh</cp:lastModifiedBy>
  <cp:revision>3</cp:revision>
  <dcterms:created xsi:type="dcterms:W3CDTF">2018-07-31T04:51:49Z</dcterms:created>
  <dcterms:modified xsi:type="dcterms:W3CDTF">2018-07-31T04:53:08Z</dcterms:modified>
</cp:coreProperties>
</file>