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359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6502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a:t>
            </a:r>
            <a:r>
              <a:rPr b="1" sz="2000" lang="en-IN">
                <a:solidFill>
                  <a:schemeClr val="accent1">
                    <a:lumMod val="75000"/>
                  </a:schemeClr>
                </a:solidFill>
                <a:latin typeface="Arial"/>
                <a:cs typeface="Arial"/>
              </a:rPr>
              <a:t>Engineering-IT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259910"/>
            <a:ext cx="11341100" cy="35590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Murugadass A</cp:lastModifiedBy>
  <dcterms:created xsi:type="dcterms:W3CDTF">2021-05-26T05:50:10Z</dcterms:created>
  <dcterms:modified xsi:type="dcterms:W3CDTF">2024-04-05T02:33:19Z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16f05928a14f4e72995f237d9ba9aae9</vt:lpwstr>
  </property>
</Properties>
</file>