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5AC9-1141-4676-AD2B-80628A5D8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F0BF-74F7-156F-6662-1D4F16AF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84A6-2A85-227B-5868-A6D865D1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91B9-C182-2FC6-F0DB-9BF5312A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1307-0429-393F-938C-87D5A713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1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50F0-F5C6-8074-165E-53235A7C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F4FAD-58DD-4645-2A3D-0732B8198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40A9-6CEC-417C-E83C-8B42A41F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13E9-2285-C263-C96E-3CDEB08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B236-8602-3563-FB25-6C9A12FD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7AF89-904A-9F59-CE02-E9887FD1D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BAA70-2AEC-80B2-5F95-DDCB2CC6A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BBCCD-44EB-EBBC-7156-B2DF2D7D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7127-4F3A-4AB5-0FB2-F5C679C3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4C1C-C2C0-8FF5-9950-EA96553C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F338-B763-BBF3-AC36-8A370848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0F5D-54F5-CDE4-53CF-E105B9FA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2B49-E3BC-DADF-2CC9-2CE0A41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C245-3BE4-C2B4-3880-3A0E1164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5F7E-5E99-D6B3-D65E-CDA7B92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260E-64A0-6B89-75B2-0A03F183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A03A-1FDF-925F-04D6-64214E5A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01CF-A0D2-FBE4-842B-263D8BF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ED22-6B53-27D6-7642-4FDFA84E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F43D-1B16-7F8C-91F4-B82E89F1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7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131-00E1-202A-7BB6-1935A346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2DC0-8948-9F20-5164-DC8B730BA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D11C-8C82-C26D-AE59-493986CF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AC517-4AFE-B56D-1A60-621C539B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9B349-7C2A-0672-D0BE-8AA8FAFC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65538-198C-4AA4-DD42-1E12EFF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67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2761-922A-3B95-8EB0-8898A70E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E9A9-65B6-34ED-1EEB-3A792C68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6E211-1D1D-D05C-9132-04232DC5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72B42-D574-A686-B497-A2EECB0DC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A6353-3266-3807-7F59-1F20EC134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70D22-EDCA-9BCD-F220-148415D4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6FAF6-3C1D-A556-33EE-4CB47036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84BEE-F08B-120C-A45C-4244123F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DEB5-8FD7-6D78-F9D0-4AB1DF95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D0A97-AF10-2C04-0DF0-1FF1F824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369C6-C98D-1665-B79A-73AF9C69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94EF2-3F41-74AC-D355-DCB44942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7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76954-E0DC-C9DD-561A-902B1E8E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DB7A3-B740-E708-AC1B-EBFEEE82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02E75-8CB5-1EF7-CC38-562A4A15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0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D191-D850-7921-E918-E810626D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684A-AC0C-75F2-7EBE-302158883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14C34-C423-4D5E-0900-1B49747C0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0ABE8-CF44-A171-C684-EDDF5189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9EDF-1067-B901-5388-BC2894F6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5971-F40F-6F09-020F-35C63A79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7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151A-3BCE-F476-40F4-0157EB1F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271C8-FCE5-E24E-48CC-CB4FEEAE2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D7631-69E6-C0F2-0F09-66484558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5FD64-8C83-B349-CBA8-A4F20221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748B3-DA1B-C7C3-A404-B7829191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79DE-9C9A-502F-3BCB-2A223A9A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5DFD6-01BE-04CD-21FD-BADFDDF2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AC64-1206-509B-E4C3-6DED4C4B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BA5A-3D53-B471-5971-68A6A2655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5AD7-5BFF-4224-A229-D06F7D82D80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A93C-F26A-0826-3E02-884707816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0D14-A917-CC03-DB7B-E5D39A9EB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7945-8023-4990-AF1E-5306CDCF5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3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D322-2608-1415-7E21-50042951E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87450-DB1B-C7B0-5A4C-9611BB446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FF788-9F73-A0C9-9F90-95469AAD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0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EA475-765D-617B-A5FE-AB486F4B6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6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9AE36-06CA-AAA1-EF92-E30AE7AAE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3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CA00F-6F03-3433-9E71-2EEA072B3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AD569-E101-E910-D3E8-3365EBCAD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8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5C81A-6543-7857-411B-D29D3483E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8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70248-DE1A-42E1-EDA0-EFB9CBAE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126"/>
            <a:ext cx="12192000" cy="45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Vidhursh Kumar</dc:creator>
  <cp:lastModifiedBy>Vidhursh Kumar</cp:lastModifiedBy>
  <cp:revision>1</cp:revision>
  <dcterms:created xsi:type="dcterms:W3CDTF">2024-10-08T01:28:01Z</dcterms:created>
  <dcterms:modified xsi:type="dcterms:W3CDTF">2024-10-08T01:31:54Z</dcterms:modified>
</cp:coreProperties>
</file>