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48B7-C8B4-4BBC-9B42-59515FC2796E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8AE2-C01E-4649-B59D-1ED829E4698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48B7-C8B4-4BBC-9B42-59515FC2796E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8AE2-C01E-4649-B59D-1ED829E469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48B7-C8B4-4BBC-9B42-59515FC2796E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8AE2-C01E-4649-B59D-1ED829E469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48B7-C8B4-4BBC-9B42-59515FC2796E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8AE2-C01E-4649-B59D-1ED829E469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48B7-C8B4-4BBC-9B42-59515FC2796E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8AE2-C01E-4649-B59D-1ED829E4698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48B7-C8B4-4BBC-9B42-59515FC2796E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8AE2-C01E-4649-B59D-1ED829E469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48B7-C8B4-4BBC-9B42-59515FC2796E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8AE2-C01E-4649-B59D-1ED829E469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48B7-C8B4-4BBC-9B42-59515FC2796E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8AE2-C01E-4649-B59D-1ED829E469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48B7-C8B4-4BBC-9B42-59515FC2796E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8AE2-C01E-4649-B59D-1ED829E469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48B7-C8B4-4BBC-9B42-59515FC2796E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8AE2-C01E-4649-B59D-1ED829E469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48B7-C8B4-4BBC-9B42-59515FC2796E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58B8AE2-C01E-4649-B59D-1ED829E4698F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82848B7-C8B4-4BBC-9B42-59515FC2796E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8B8AE2-C01E-4649-B59D-1ED829E4698F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5567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PUBLIC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RESTROOM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581128"/>
            <a:ext cx="3343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           HARISH RAJ N</a:t>
            </a:r>
          </a:p>
          <a:p>
            <a:r>
              <a:rPr lang="en-US" dirty="0" smtClean="0"/>
              <a:t>              ANBUSRI G</a:t>
            </a:r>
          </a:p>
          <a:p>
            <a:r>
              <a:rPr lang="en-US" dirty="0"/>
              <a:t> </a:t>
            </a:r>
            <a:r>
              <a:rPr lang="en-US" dirty="0" smtClean="0"/>
              <a:t>             RAVI SHANKER A</a:t>
            </a:r>
          </a:p>
          <a:p>
            <a:r>
              <a:rPr lang="en-US" dirty="0"/>
              <a:t> </a:t>
            </a:r>
            <a:r>
              <a:rPr lang="en-US" dirty="0" smtClean="0"/>
              <a:t>             VIDYASAGAR M</a:t>
            </a:r>
          </a:p>
          <a:p>
            <a:r>
              <a:rPr lang="en-US" dirty="0"/>
              <a:t> </a:t>
            </a:r>
            <a:r>
              <a:rPr lang="en-US" dirty="0" smtClean="0"/>
              <a:t>             YOGESH S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993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24744"/>
            <a:ext cx="8229600" cy="360040"/>
          </a:xfrm>
        </p:spPr>
        <p:txBody>
          <a:bodyPr>
            <a:noAutofit/>
          </a:bodyPr>
          <a:lstStyle/>
          <a:p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ROBLEM DEFINITION AND DESIGN THINKING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960765"/>
            <a:ext cx="849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The Problem is to improve the functionality, cleanliness, and overall user experience of public restrooms in urban areas.</a:t>
            </a:r>
          </a:p>
          <a:p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Traditional public restrooms often face issues such as lack of cleanliness, maintenance, and security concerns. </a:t>
            </a:r>
          </a:p>
          <a:p>
            <a:endParaRPr lang="en-US" dirty="0"/>
          </a:p>
          <a:p>
            <a:r>
              <a:rPr lang="en-US" dirty="0" smtClean="0"/>
              <a:t>         To address these problems , a smart public restrooms solution is needed.</a:t>
            </a:r>
          </a:p>
          <a:p>
            <a:endParaRPr lang="en-US" dirty="0"/>
          </a:p>
          <a:p>
            <a:r>
              <a:rPr lang="en-US" dirty="0" smtClean="0"/>
              <a:t> 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683568" y="1988840"/>
            <a:ext cx="14401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657602" y="2761812"/>
            <a:ext cx="14401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672386" y="3636142"/>
            <a:ext cx="144016" cy="275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4"/>
          <p:cNvSpPr/>
          <p:nvPr/>
        </p:nvSpPr>
        <p:spPr>
          <a:xfrm>
            <a:off x="683568" y="4546088"/>
            <a:ext cx="144016" cy="251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827584" y="4473986"/>
            <a:ext cx="8090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Design thinking for a smart public restrooms involves considering user needs, efficiency, and sustainability. Here’s a simplified process.</a:t>
            </a:r>
            <a:endParaRPr lang="en-IN" dirty="0"/>
          </a:p>
        </p:txBody>
      </p:sp>
      <p:sp>
        <p:nvSpPr>
          <p:cNvPr id="21" name="4-Point Star 20"/>
          <p:cNvSpPr/>
          <p:nvPr/>
        </p:nvSpPr>
        <p:spPr>
          <a:xfrm>
            <a:off x="1331640" y="5496747"/>
            <a:ext cx="144016" cy="180891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4-Point Star 21"/>
          <p:cNvSpPr/>
          <p:nvPr/>
        </p:nvSpPr>
        <p:spPr>
          <a:xfrm>
            <a:off x="1331640" y="5989064"/>
            <a:ext cx="144016" cy="180891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4-Point Star 22"/>
          <p:cNvSpPr/>
          <p:nvPr/>
        </p:nvSpPr>
        <p:spPr>
          <a:xfrm>
            <a:off x="1331640" y="6453336"/>
            <a:ext cx="144016" cy="18293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1128599" y="5402526"/>
            <a:ext cx="233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Empathize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59632" y="589484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Prototype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1158889" y="6360139"/>
            <a:ext cx="175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Iterate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48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16" y="0"/>
            <a:ext cx="8229600" cy="1287016"/>
          </a:xfrm>
        </p:spPr>
        <p:txBody>
          <a:bodyPr>
            <a:normAutofit/>
          </a:bodyPr>
          <a:lstStyle/>
          <a:p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ROJECT  </a:t>
            </a:r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BJECTIVES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Multiply 7"/>
          <p:cNvSpPr/>
          <p:nvPr/>
        </p:nvSpPr>
        <p:spPr>
          <a:xfrm>
            <a:off x="974188" y="5494840"/>
            <a:ext cx="216024" cy="18466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34976" y="4828367"/>
            <a:ext cx="788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     Distinctive &amp; </a:t>
            </a:r>
            <a:r>
              <a:rPr lang="en-US" sz="2000" dirty="0" err="1" smtClean="0"/>
              <a:t>asethetically</a:t>
            </a:r>
            <a:r>
              <a:rPr lang="en-US" sz="2000" dirty="0" smtClean="0"/>
              <a:t> pleasing designs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11" name="Multiply 10"/>
          <p:cNvSpPr/>
          <p:nvPr/>
        </p:nvSpPr>
        <p:spPr>
          <a:xfrm>
            <a:off x="977410" y="4941168"/>
            <a:ext cx="212802" cy="17450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1224271" y="5347955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Smart, contemporary and environment friendly features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13" name="Multiply 12"/>
          <p:cNvSpPr/>
          <p:nvPr/>
        </p:nvSpPr>
        <p:spPr>
          <a:xfrm>
            <a:off x="971600" y="2821399"/>
            <a:ext cx="212802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1076645" y="2729356"/>
            <a:ext cx="6624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000" dirty="0" smtClean="0"/>
              <a:t>Tentative cost INR 1.50 lakh per seat.</a:t>
            </a:r>
          </a:p>
        </p:txBody>
      </p:sp>
      <p:sp>
        <p:nvSpPr>
          <p:cNvPr id="18" name="Multiply 17"/>
          <p:cNvSpPr/>
          <p:nvPr/>
        </p:nvSpPr>
        <p:spPr>
          <a:xfrm>
            <a:off x="971600" y="3531511"/>
            <a:ext cx="216024" cy="19372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1220192" y="3432090"/>
            <a:ext cx="748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Hassle free transportation to </a:t>
            </a:r>
            <a:r>
              <a:rPr lang="en-US" sz="2000" dirty="0" err="1" smtClean="0"/>
              <a:t>predesignated</a:t>
            </a:r>
            <a:r>
              <a:rPr lang="en-US" sz="2000" dirty="0" smtClean="0"/>
              <a:t> sites for quick installation.</a:t>
            </a:r>
            <a:endParaRPr lang="en-IN" sz="2000" dirty="0"/>
          </a:p>
        </p:txBody>
      </p:sp>
      <p:sp>
        <p:nvSpPr>
          <p:cNvPr id="21" name="Multiply 20"/>
          <p:cNvSpPr/>
          <p:nvPr/>
        </p:nvSpPr>
        <p:spPr>
          <a:xfrm>
            <a:off x="955463" y="4417310"/>
            <a:ext cx="248298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1161223" y="4328914"/>
            <a:ext cx="6745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Adequate space for advertisement and revenue generation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24" name="Multiply 23"/>
          <p:cNvSpPr/>
          <p:nvPr/>
        </p:nvSpPr>
        <p:spPr>
          <a:xfrm>
            <a:off x="977410" y="2035583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1224271" y="1927571"/>
            <a:ext cx="7092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Enhancing cleanliness and sanitation through features like </a:t>
            </a:r>
            <a:r>
              <a:rPr lang="en-US" dirty="0" err="1" smtClean="0"/>
              <a:t>touchless</a:t>
            </a:r>
            <a:r>
              <a:rPr lang="en-US" dirty="0" smtClean="0"/>
              <a:t> fixtures, automated </a:t>
            </a:r>
            <a:r>
              <a:rPr lang="en-US" dirty="0" err="1" smtClean="0"/>
              <a:t>flusing</a:t>
            </a:r>
            <a:r>
              <a:rPr lang="en-US" dirty="0" smtClean="0"/>
              <a:t>, soap dispensers, and hand dryers.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3349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8305800" cy="1143000"/>
          </a:xfrm>
        </p:spPr>
        <p:txBody>
          <a:bodyPr/>
          <a:lstStyle/>
          <a:p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esign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Smart Restroom 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4" name="Picture 6" descr="https://d3i71xaburhd42.cloudfront.net/cfa768cde43f6567feff318730097f818932662e/5-Figure3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59934"/>
            <a:ext cx="8280920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92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305800" cy="1143000"/>
          </a:xfrm>
        </p:spPr>
        <p:txBody>
          <a:bodyPr/>
          <a:lstStyle/>
          <a:p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 </a:t>
            </a: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EVICES </a:t>
            </a: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ESIGNS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772816"/>
            <a:ext cx="756084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D</a:t>
            </a:r>
            <a:r>
              <a:rPr lang="en-US" dirty="0" smtClean="0"/>
              <a:t>esigning smart public restrooms with IOT (</a:t>
            </a:r>
            <a:r>
              <a:rPr lang="en-US" dirty="0"/>
              <a:t>I</a:t>
            </a:r>
            <a:r>
              <a:rPr lang="en-US" dirty="0" smtClean="0"/>
              <a:t>nternet </a:t>
            </a:r>
            <a:r>
              <a:rPr lang="en-US" dirty="0"/>
              <a:t>O</a:t>
            </a:r>
            <a:r>
              <a:rPr lang="en-US" dirty="0" smtClean="0"/>
              <a:t>f Things)</a:t>
            </a:r>
          </a:p>
          <a:p>
            <a:r>
              <a:rPr lang="en-US" dirty="0" smtClean="0"/>
              <a:t>devices involves integrating various technologies to enhance user   experience, improve cleanliness, and ensure efficient </a:t>
            </a:r>
            <a:r>
              <a:rPr lang="en-US" dirty="0" err="1" smtClean="0"/>
              <a:t>mantenance</a:t>
            </a:r>
            <a:r>
              <a:rPr lang="en-US" dirty="0" smtClean="0"/>
              <a:t>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40191" y="3169048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AUTOMATED FLUSH SENSOR:</a:t>
            </a:r>
            <a:r>
              <a:rPr lang="en-US" sz="1600" dirty="0"/>
              <a:t> </a:t>
            </a:r>
            <a:r>
              <a:rPr lang="en-US" sz="1600" dirty="0" smtClean="0"/>
              <a:t> Install sensors on toilets and urinals to automatically flush when a user is done, reducing water wastage and promoting cleanliness.</a:t>
            </a:r>
            <a:endParaRPr lang="en-IN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0190" y="3783546"/>
            <a:ext cx="8380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OCCUPANCY SENSORS:  </a:t>
            </a:r>
            <a:r>
              <a:rPr lang="en-US" sz="1600" dirty="0" smtClean="0"/>
              <a:t>Implement occupancy sensors to monitor restroom usage, helping facility managers track peak hours and ensure timely cleaning.</a:t>
            </a:r>
            <a:endParaRPr lang="en-IN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0191" y="4368321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HANDWASHING STATIONS: </a:t>
            </a:r>
            <a:r>
              <a:rPr lang="en-US" sz="1600" dirty="0" smtClean="0"/>
              <a:t>Install smart sinks with sensors to dispense soap and water automatically, ensuring that users wash their hands properly.</a:t>
            </a:r>
            <a:endParaRPr lang="en-IN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40190" y="4946265"/>
            <a:ext cx="838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AIR QUALITY SENSORS: </a:t>
            </a:r>
            <a:r>
              <a:rPr lang="en-US" sz="1600" dirty="0" smtClean="0"/>
              <a:t>Monitor air quality for temperature, humidity, and odors to ensure comfort and cleanliness. This can trigger ventilation systems as needed. </a:t>
            </a:r>
            <a:endParaRPr lang="en-IN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2838" y="5531040"/>
            <a:ext cx="8208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TOILET HEALTH SENSORS: </a:t>
            </a:r>
            <a:r>
              <a:rPr lang="en-US" sz="1600" dirty="0" smtClean="0"/>
              <a:t>Install sensors in toilets to detect issues like leaks or clogs, alerting maintenance teams to address problems promptly.</a:t>
            </a:r>
            <a:endParaRPr lang="en-IN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4944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525" y="3068960"/>
            <a:ext cx="5184576" cy="792088"/>
          </a:xfrm>
        </p:spPr>
        <p:txBody>
          <a:bodyPr>
            <a:normAutofit fontScale="90000"/>
          </a:bodyPr>
          <a:lstStyle/>
          <a:p>
            <a:r>
              <a:rPr lang="en-US" sz="10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0" y="3573016"/>
            <a:ext cx="3312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YOU</a:t>
            </a:r>
            <a:endParaRPr lang="en-IN" sz="8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7707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231</TotalTime>
  <Words>341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SMART PUBLIC  RESTROOM </vt:lpstr>
      <vt:lpstr>PROBLEM DEFINITION AND DESIGN THINKING</vt:lpstr>
      <vt:lpstr>PROJECT  OBJECTIVES</vt:lpstr>
      <vt:lpstr>Design For Smart Restroom </vt:lpstr>
      <vt:lpstr>IOT DEVICES DESIGNS</vt:lpstr>
      <vt:lpstr>THANK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19</cp:revision>
  <dcterms:created xsi:type="dcterms:W3CDTF">2023-10-04T06:21:06Z</dcterms:created>
  <dcterms:modified xsi:type="dcterms:W3CDTF">2023-10-04T10:12:07Z</dcterms:modified>
</cp:coreProperties>
</file>