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5"/>
  </p:notesMasterIdLst>
  <p:sldIdLst>
    <p:sldId id="256" r:id="rId2"/>
    <p:sldId id="272" r:id="rId3"/>
    <p:sldId id="270" r:id="rId4"/>
    <p:sldId id="271" r:id="rId5"/>
    <p:sldId id="263" r:id="rId6"/>
    <p:sldId id="281" r:id="rId7"/>
    <p:sldId id="273" r:id="rId8"/>
    <p:sldId id="274" r:id="rId9"/>
    <p:sldId id="275" r:id="rId10"/>
    <p:sldId id="280" r:id="rId11"/>
    <p:sldId id="276" r:id="rId12"/>
    <p:sldId id="26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E2" initials="C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55357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27D3A-5A6D-4980-A9BA-2AB0E447F09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BFEA0-2704-4FBD-9B58-7539CFC9F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FEA0-2704-4FBD-9B58-7539CFC9F1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2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FEA0-2704-4FBD-9B58-7539CFC9F1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1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jet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4" y="2324099"/>
            <a:ext cx="10767382" cy="12304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REMOTE MONITORING OF LAB USING SMARTPHONE APPLICATION</a:t>
            </a:r>
            <a:br>
              <a:rPr lang="en-US" sz="2400" dirty="0">
                <a:solidFill>
                  <a:srgbClr val="FF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n-IN" sz="2400" dirty="0">
              <a:solidFill>
                <a:srgbClr val="FF0000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034947" y="697563"/>
            <a:ext cx="2162810" cy="828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993" y="303492"/>
            <a:ext cx="6323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D.K.T.E. Society’s Textile and Engineering Institute, Ichalkaranji.</a:t>
            </a:r>
            <a:endParaRPr lang="en-IN" sz="2400" dirty="0"/>
          </a:p>
          <a:p>
            <a:pPr algn="ctr"/>
            <a:r>
              <a:rPr lang="en-IN" dirty="0"/>
              <a:t>Department of Information Technology </a:t>
            </a:r>
          </a:p>
          <a:p>
            <a:pPr algn="ctr"/>
            <a:r>
              <a:rPr lang="en-IN" dirty="0"/>
              <a:t>   2020-2021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90" y="3344714"/>
            <a:ext cx="6010508" cy="2587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000" dirty="0"/>
              <a:t>Module 5: </a:t>
            </a:r>
            <a:r>
              <a:rPr lang="en-US" sz="2000" dirty="0" smtClean="0"/>
              <a:t>complaint box</a:t>
            </a:r>
          </a:p>
          <a:p>
            <a:pPr marL="0" indent="0">
              <a:buNone/>
            </a:pPr>
            <a:r>
              <a:rPr lang="en-US" sz="2000" dirty="0" smtClean="0"/>
              <a:t>          Input  : student add complaint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Output: complain send 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4789"/>
            <a:ext cx="10058400" cy="1450757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System </a:t>
            </a:r>
            <a:r>
              <a:rPr lang="en-IN" sz="3600" b="1" u="sng" dirty="0" smtClean="0"/>
              <a:t>Design: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Architectural Design: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2" y="1842135"/>
            <a:ext cx="9427335" cy="43139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92" y="414023"/>
            <a:ext cx="10515600" cy="1325563"/>
          </a:xfrm>
        </p:spPr>
        <p:txBody>
          <a:bodyPr/>
          <a:lstStyle/>
          <a:p>
            <a:r>
              <a:rPr lang="en-US" sz="3600" b="1" u="sng" dirty="0"/>
              <a:t>References:</a:t>
            </a: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295" lvl="1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9599" y="2493552"/>
            <a:ext cx="10269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International Research Journal of Engineering and Technology (IRJET) </a:t>
            </a:r>
            <a:r>
              <a:rPr lang="en-US" sz="2000" dirty="0">
                <a:hlinkClick r:id="rId2"/>
              </a:rPr>
              <a:t>www.irjet.net </a:t>
            </a:r>
            <a:endParaRPr lang="en-US" sz="20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IEEE Transaction paper on Addressing the Bandwidth Efficiency, Control, </a:t>
            </a:r>
            <a:endParaRPr lang="en-US" sz="2000" dirty="0" smtClean="0"/>
          </a:p>
          <a:p>
            <a:pPr lvl="0" fontAlgn="base"/>
            <a:r>
              <a:rPr lang="en-US" sz="2000" dirty="0"/>
              <a:t> </a:t>
            </a:r>
            <a:r>
              <a:rPr lang="en-US" sz="2000" dirty="0" smtClean="0"/>
              <a:t>     and </a:t>
            </a:r>
            <a:r>
              <a:rPr lang="en-US" sz="2000" dirty="0"/>
              <a:t>Evaluation Issues in Software Remote Laboratory.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2947670" y="2770505"/>
            <a:ext cx="5843905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>
                <a:solidFill>
                  <a:schemeClr val="accent4"/>
                </a:solidFill>
                <a:effectLst/>
              </a:rPr>
              <a:t>THANK</a:t>
            </a:r>
          </a:p>
          <a:p>
            <a:r>
              <a:rPr lang="en-US" sz="5400">
                <a:solidFill>
                  <a:schemeClr val="accent4"/>
                </a:solidFill>
                <a:effectLst/>
              </a:rPr>
              <a:t>      YOU 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" y="43936"/>
            <a:ext cx="10058400" cy="1450757"/>
          </a:xfrm>
        </p:spPr>
        <p:txBody>
          <a:bodyPr/>
          <a:lstStyle/>
          <a:p>
            <a:r>
              <a:rPr lang="en-US" sz="2800" b="1" u="sng" dirty="0"/>
              <a:t>Introduction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4693"/>
            <a:ext cx="10757877" cy="4800600"/>
          </a:xfrm>
        </p:spPr>
        <p:txBody>
          <a:bodyPr>
            <a:normAutofit/>
          </a:bodyPr>
          <a:lstStyle/>
          <a:p>
            <a:r>
              <a:rPr lang="en-US" sz="2200" b="1" u="sng" dirty="0" smtClean="0"/>
              <a:t>a</a:t>
            </a:r>
            <a:r>
              <a:rPr lang="en-US" sz="2200" b="1" u="sng" dirty="0"/>
              <a:t>. Problem </a:t>
            </a:r>
            <a:r>
              <a:rPr lang="en-US" sz="2200" b="1" u="sng" dirty="0" smtClean="0"/>
              <a:t>definition</a:t>
            </a:r>
          </a:p>
          <a:p>
            <a:endParaRPr lang="en-IN" sz="2200" dirty="0"/>
          </a:p>
          <a:p>
            <a:pPr marL="0" indent="0">
              <a:buNone/>
            </a:pPr>
            <a:r>
              <a:rPr lang="en-US" sz="2200" dirty="0" smtClean="0"/>
              <a:t>  To </a:t>
            </a:r>
            <a:r>
              <a:rPr lang="en-US" sz="2200" dirty="0"/>
              <a:t>provide user friendly remote monitoring lab using </a:t>
            </a:r>
            <a:r>
              <a:rPr lang="en-US" sz="2200" dirty="0" smtClean="0"/>
              <a:t>smart </a:t>
            </a:r>
            <a:r>
              <a:rPr lang="en-US" sz="2200" dirty="0"/>
              <a:t>phone </a:t>
            </a:r>
            <a:r>
              <a:rPr lang="en-US" sz="2200" dirty="0" smtClean="0"/>
              <a:t>application</a:t>
            </a:r>
            <a:r>
              <a:rPr lang="en-US" sz="2200" dirty="0"/>
              <a:t>.</a:t>
            </a:r>
            <a:r>
              <a:rPr lang="en-US" sz="2200" b="1" dirty="0"/>
              <a:t>  </a:t>
            </a:r>
            <a:endParaRPr lang="en-US" sz="2200" b="1" dirty="0" smtClean="0"/>
          </a:p>
          <a:p>
            <a:pPr marL="0" indent="0">
              <a:buNone/>
            </a:pPr>
            <a:endParaRPr lang="en-IN" sz="2200" dirty="0"/>
          </a:p>
          <a:p>
            <a:r>
              <a:rPr lang="en-US" sz="2200" b="1" u="sng" dirty="0"/>
              <a:t>b. Need of the project with motivating example</a:t>
            </a:r>
            <a:endParaRPr lang="en-IN" sz="2200" dirty="0"/>
          </a:p>
          <a:p>
            <a:pPr marL="0" indent="0">
              <a:buNone/>
            </a:pPr>
            <a:r>
              <a:rPr lang="en-US" sz="2200" dirty="0"/>
              <a:t>	</a:t>
            </a:r>
            <a:endParaRPr lang="en-IN" sz="2200" dirty="0"/>
          </a:p>
          <a:p>
            <a:pPr marL="0" indent="0">
              <a:buNone/>
            </a:pPr>
            <a:r>
              <a:rPr lang="en-US" sz="2200" dirty="0" smtClean="0"/>
              <a:t>    If </a:t>
            </a:r>
            <a:r>
              <a:rPr lang="en-US" sz="2200" dirty="0"/>
              <a:t>we want to know the status of all machines present in </a:t>
            </a:r>
            <a:r>
              <a:rPr lang="en-US" sz="2200" dirty="0" smtClean="0"/>
              <a:t>lab , instead </a:t>
            </a:r>
            <a:r>
              <a:rPr lang="en-US" sz="2200" dirty="0"/>
              <a:t>of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checking individually </a:t>
            </a:r>
            <a:r>
              <a:rPr lang="en-US" sz="2200" dirty="0"/>
              <a:t>we can check the system </a:t>
            </a:r>
            <a:r>
              <a:rPr lang="en-US" sz="2200" dirty="0" smtClean="0"/>
              <a:t>with help </a:t>
            </a:r>
            <a:r>
              <a:rPr lang="en-US" sz="2200" dirty="0"/>
              <a:t>of this application.</a:t>
            </a:r>
          </a:p>
          <a:p>
            <a:pPr marL="0" indent="0">
              <a:buNone/>
            </a:pPr>
            <a:r>
              <a:rPr lang="en-US" sz="2200" dirty="0" smtClean="0"/>
              <a:t>   This </a:t>
            </a:r>
            <a:r>
              <a:rPr lang="en-US" sz="2200" dirty="0"/>
              <a:t>application can help in schools and </a:t>
            </a:r>
            <a:r>
              <a:rPr lang="en-US" sz="2200" dirty="0" smtClean="0"/>
              <a:t>colleges </a:t>
            </a:r>
            <a:r>
              <a:rPr lang="en-US" sz="2200" dirty="0"/>
              <a:t>to check status of computers. </a:t>
            </a:r>
            <a:r>
              <a:rPr lang="en-US" sz="2200" dirty="0" smtClean="0"/>
              <a:t> </a:t>
            </a:r>
            <a:endParaRPr lang="en-US" sz="2200" dirty="0"/>
          </a:p>
          <a:p>
            <a:endParaRPr lang="en-IN" sz="2200" dirty="0"/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4" y="398206"/>
            <a:ext cx="10919706" cy="6210411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c. Objectives of </a:t>
            </a:r>
            <a:r>
              <a:rPr lang="en-US" sz="1800" b="1" u="sng" dirty="0" smtClean="0"/>
              <a:t>project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US" sz="2000" dirty="0" smtClean="0"/>
              <a:t>               </a:t>
            </a:r>
            <a:r>
              <a:rPr lang="en-US" sz="1800" dirty="0" smtClean="0"/>
              <a:t>Main </a:t>
            </a:r>
            <a:r>
              <a:rPr lang="en-US" sz="1800" dirty="0"/>
              <a:t>purpose of this application is to save time for checking status of computer.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    This </a:t>
            </a:r>
            <a:r>
              <a:rPr lang="en-US" sz="1800" dirty="0"/>
              <a:t>app provides user friendly remote monitoring of lab.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    To </a:t>
            </a:r>
            <a:r>
              <a:rPr lang="en-US" sz="1800" dirty="0"/>
              <a:t>know about system configuration as per requirement. 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US" sz="1800" b="1" u="sng" dirty="0"/>
              <a:t>d. Scope &amp; limitations of </a:t>
            </a:r>
            <a:r>
              <a:rPr lang="en-US" sz="1800" b="1" u="sng" dirty="0" smtClean="0"/>
              <a:t>project</a:t>
            </a:r>
          </a:p>
          <a:p>
            <a:endParaRPr lang="en-IN" sz="1800" dirty="0"/>
          </a:p>
          <a:p>
            <a:r>
              <a:rPr lang="en-US" sz="1600" b="1" u="sng" dirty="0" smtClean="0"/>
              <a:t>Scope:</a:t>
            </a:r>
            <a:endParaRPr lang="en-IN" sz="1600" dirty="0"/>
          </a:p>
          <a:p>
            <a:pPr marL="0" indent="0">
              <a:buNone/>
            </a:pPr>
            <a:r>
              <a:rPr lang="en-US" sz="1800" dirty="0" smtClean="0"/>
              <a:t>                 </a:t>
            </a:r>
            <a:r>
              <a:rPr lang="en-US" sz="2000" dirty="0" smtClean="0"/>
              <a:t>This </a:t>
            </a:r>
            <a:r>
              <a:rPr lang="en-US" sz="2000" dirty="0"/>
              <a:t>application is help for recruitment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600" b="1" dirty="0"/>
              <a:t>Limitations 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800" b="1" dirty="0" smtClean="0"/>
              <a:t> </a:t>
            </a:r>
            <a:r>
              <a:rPr lang="en-US" sz="1800" dirty="0" smtClean="0"/>
              <a:t>                 </a:t>
            </a:r>
            <a:r>
              <a:rPr lang="en-US" sz="2000" dirty="0" smtClean="0"/>
              <a:t>Internet </a:t>
            </a:r>
            <a:r>
              <a:rPr lang="en-US" sz="2000" dirty="0"/>
              <a:t>connection required to access this application.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Only </a:t>
            </a:r>
            <a:r>
              <a:rPr lang="en-US" sz="2000" dirty="0"/>
              <a:t>admin has rights to edit the status.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3677"/>
            <a:ext cx="10972800" cy="663678"/>
          </a:xfrm>
        </p:spPr>
        <p:txBody>
          <a:bodyPr/>
          <a:lstStyle/>
          <a:p>
            <a:r>
              <a:rPr lang="en-GB" sz="2800" b="1" u="sng" dirty="0"/>
              <a:t>Timeline Of Project:</a:t>
            </a:r>
            <a:endParaRPr lang="en-IN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1032"/>
            <a:ext cx="10972800" cy="4136718"/>
          </a:xfrm>
        </p:spPr>
        <p:txBody>
          <a:bodyPr/>
          <a:lstStyle/>
          <a:p>
            <a:r>
              <a:rPr lang="en-GB" sz="2000" dirty="0"/>
              <a:t>Group Created</a:t>
            </a:r>
          </a:p>
          <a:p>
            <a:r>
              <a:rPr lang="en-GB" sz="2000" dirty="0"/>
              <a:t>Literature Survey</a:t>
            </a:r>
          </a:p>
          <a:p>
            <a:r>
              <a:rPr lang="en-GB" sz="2000" dirty="0"/>
              <a:t>Discussion With Industrial Guide</a:t>
            </a:r>
          </a:p>
          <a:p>
            <a:r>
              <a:rPr lang="en-GB" sz="2000" dirty="0"/>
              <a:t>Topic Discussion</a:t>
            </a:r>
          </a:p>
          <a:p>
            <a:r>
              <a:rPr lang="en-GB" sz="2000" dirty="0"/>
              <a:t>Project Review</a:t>
            </a:r>
          </a:p>
          <a:p>
            <a:r>
              <a:rPr lang="en-GB" sz="2000" dirty="0"/>
              <a:t>Project Study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3113"/>
            <a:ext cx="10972800" cy="849210"/>
          </a:xfrm>
        </p:spPr>
        <p:txBody>
          <a:bodyPr/>
          <a:lstStyle/>
          <a:p>
            <a:r>
              <a:rPr lang="en-GB" sz="2800" b="1" u="sng" dirty="0"/>
              <a:t>Literature</a:t>
            </a:r>
            <a:r>
              <a:rPr lang="en-GB" sz="3600" b="1" u="sng" dirty="0"/>
              <a:t>:</a:t>
            </a: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3113"/>
            <a:ext cx="10972800" cy="4953000"/>
          </a:xfrm>
        </p:spPr>
        <p:txBody>
          <a:bodyPr>
            <a:normAutofit/>
          </a:bodyPr>
          <a:lstStyle/>
          <a:p>
            <a:pPr marL="201295" lvl="1" indent="0">
              <a:buNone/>
            </a:pPr>
            <a:r>
              <a:rPr lang="en-US" sz="2000" dirty="0" smtClean="0"/>
              <a:t>  </a:t>
            </a:r>
          </a:p>
          <a:p>
            <a:pPr marL="201295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u="sng" dirty="0" smtClean="0"/>
              <a:t>Technology review: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76981" y="2170198"/>
            <a:ext cx="1094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base"/>
            <a:endParaRPr lang="en-US" u="sng" dirty="0"/>
          </a:p>
          <a:p>
            <a:r>
              <a:rPr lang="en-US" b="1" dirty="0" smtClean="0"/>
              <a:t>	firebase</a:t>
            </a:r>
            <a:r>
              <a:rPr lang="en-US" b="1" dirty="0"/>
              <a:t>: </a:t>
            </a:r>
            <a:endParaRPr lang="en-US" dirty="0"/>
          </a:p>
          <a:p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dirty="0" smtClean="0"/>
              <a:t>Firebase </a:t>
            </a:r>
            <a:r>
              <a:rPr lang="en-US" dirty="0"/>
              <a:t>is a platform developed by Google for creating mobile and web </a:t>
            </a:r>
            <a:r>
              <a:rPr lang="en-US" dirty="0" smtClean="0"/>
              <a:t>applications. For storing lab machines </a:t>
            </a:r>
            <a:r>
              <a:rPr lang="en-US" dirty="0"/>
              <a:t>information </a:t>
            </a:r>
            <a:r>
              <a:rPr lang="en-US" dirty="0" smtClean="0"/>
              <a:t>to database on cloud we have used this. </a:t>
            </a:r>
            <a:r>
              <a:rPr lang="en-US" b="1" dirty="0" smtClean="0"/>
              <a:t>	</a:t>
            </a:r>
          </a:p>
          <a:p>
            <a:endParaRPr lang="en-US" b="1" dirty="0" smtClean="0"/>
          </a:p>
          <a:p>
            <a:r>
              <a:rPr lang="en-US" b="1" dirty="0" smtClean="0"/>
              <a:t>	dart:</a:t>
            </a:r>
          </a:p>
          <a:p>
            <a:r>
              <a:rPr lang="en-US" dirty="0" smtClean="0"/>
              <a:t>		Dart </a:t>
            </a:r>
            <a:r>
              <a:rPr lang="en-US" dirty="0"/>
              <a:t>was released by Google in </a:t>
            </a:r>
            <a:r>
              <a:rPr lang="en-US" dirty="0" smtClean="0"/>
              <a:t>2011. Is a </a:t>
            </a:r>
            <a:r>
              <a:rPr lang="en-US" dirty="0"/>
              <a:t>client-optimized programming </a:t>
            </a:r>
            <a:r>
              <a:rPr lang="en-US" dirty="0" smtClean="0"/>
              <a:t>language. Object-oriented with C-style syntax. Fast on all platform.</a:t>
            </a:r>
          </a:p>
          <a:p>
            <a:r>
              <a:rPr lang="en-US" b="1" dirty="0" smtClean="0"/>
              <a:t>	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8187"/>
            <a:ext cx="10972800" cy="5389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	Flutter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Flutter </a:t>
            </a:r>
            <a:r>
              <a:rPr lang="en-IN" sz="2000" dirty="0"/>
              <a:t>is Google’s UI toolkit for building mobile, web, desktop, and embedded devices from a single </a:t>
            </a:r>
            <a:r>
              <a:rPr lang="en-IN" sz="2000" dirty="0" smtClean="0"/>
              <a:t>codebase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b="1" dirty="0" smtClean="0"/>
              <a:t>HTTP</a:t>
            </a:r>
            <a:r>
              <a:rPr lang="en-IN" sz="2000" b="1" dirty="0"/>
              <a:t>:</a:t>
            </a:r>
            <a:r>
              <a:rPr lang="en-IN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IN" sz="2000" b="1" dirty="0" smtClean="0"/>
              <a:t>		I</a:t>
            </a:r>
            <a:r>
              <a:rPr lang="en-IN" sz="2000" dirty="0" smtClean="0"/>
              <a:t>s </a:t>
            </a:r>
            <a:r>
              <a:rPr lang="en-IN" sz="2000" dirty="0"/>
              <a:t>a protocol which allows the fetching of resources, such as HTML documents. It is the foundation of any data exchange on the Web and it is a client-server </a:t>
            </a:r>
            <a:r>
              <a:rPr lang="en-IN" sz="2000" dirty="0" smtClean="0"/>
              <a:t>protocol.</a:t>
            </a:r>
          </a:p>
          <a:p>
            <a:pPr marL="0" indent="0">
              <a:buNone/>
            </a:pPr>
            <a:r>
              <a:rPr lang="en-IN" sz="2000" b="1" dirty="0" smtClean="0"/>
              <a:t>	</a:t>
            </a:r>
          </a:p>
          <a:p>
            <a:pPr marL="0" indent="0">
              <a:buNone/>
            </a:pPr>
            <a:r>
              <a:rPr lang="en-IN" sz="2000" b="1" dirty="0"/>
              <a:t>	</a:t>
            </a:r>
            <a:r>
              <a:rPr lang="en-IN" sz="2000" b="1" dirty="0" smtClean="0"/>
              <a:t>HTML</a:t>
            </a:r>
            <a:r>
              <a:rPr lang="en-IN" sz="2000" dirty="0"/>
              <a:t>: </a:t>
            </a:r>
          </a:p>
          <a:p>
            <a:pPr marL="0" indent="0">
              <a:buNone/>
            </a:pPr>
            <a:r>
              <a:rPr lang="en-IN" sz="2000" dirty="0"/>
              <a:t>		To display the information of </a:t>
            </a:r>
            <a:r>
              <a:rPr lang="en-IN" sz="2000" dirty="0" err="1"/>
              <a:t>os</a:t>
            </a:r>
            <a:r>
              <a:rPr lang="en-IN" sz="2000" dirty="0"/>
              <a:t> and computers configuration.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2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54" y="176981"/>
            <a:ext cx="10160000" cy="884903"/>
          </a:xfrm>
        </p:spPr>
        <p:txBody>
          <a:bodyPr>
            <a:normAutofit fontScale="90000"/>
          </a:bodyPr>
          <a:lstStyle/>
          <a:p>
            <a:r>
              <a:rPr lang="en-IN" sz="2800" b="1" u="sng" dirty="0"/>
              <a:t>Requirement </a:t>
            </a:r>
            <a:r>
              <a:rPr lang="en-IN" sz="2800" b="1" u="sng" dirty="0" err="1"/>
              <a:t>Analyasis</a:t>
            </a:r>
            <a:r>
              <a:rPr lang="en-IN" sz="2800" b="1" dirty="0"/>
              <a:t>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54" y="1430594"/>
            <a:ext cx="8926555" cy="4778476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Operating </a:t>
            </a:r>
            <a:r>
              <a:rPr lang="en-US" sz="2000" dirty="0"/>
              <a:t>System Requirement: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windows</a:t>
            </a:r>
            <a:r>
              <a:rPr lang="en-US" sz="2000" dirty="0"/>
              <a:t>,  android 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Hardware requirement: </a:t>
            </a:r>
          </a:p>
          <a:p>
            <a:pPr marL="0" indent="0">
              <a:buNone/>
            </a:pPr>
            <a:r>
              <a:rPr lang="en-US" sz="2000" dirty="0" smtClean="0"/>
              <a:t>            Processor</a:t>
            </a:r>
            <a:r>
              <a:rPr lang="en-US" sz="2000" dirty="0"/>
              <a:t>: Intel ® Core™2 Due CPU E7500 @ 2.93GHz 2.93 </a:t>
            </a:r>
            <a:r>
              <a:rPr lang="en-US" sz="2000" dirty="0" smtClean="0"/>
              <a:t>			GHz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Ram</a:t>
            </a:r>
            <a:r>
              <a:rPr lang="en-US" sz="2000" dirty="0"/>
              <a:t>: 4/8 GB </a:t>
            </a:r>
          </a:p>
          <a:p>
            <a:pPr marL="0" indent="0">
              <a:buNone/>
            </a:pPr>
            <a:r>
              <a:rPr lang="en-US" sz="2000" dirty="0" smtClean="0"/>
              <a:t>            Keyboard</a:t>
            </a:r>
            <a:r>
              <a:rPr lang="en-US" sz="2000" dirty="0"/>
              <a:t>: optical </a:t>
            </a:r>
          </a:p>
          <a:p>
            <a:pPr marL="0" indent="0">
              <a:buNone/>
            </a:pPr>
            <a:r>
              <a:rPr lang="en-US" sz="2000" dirty="0" smtClean="0"/>
              <a:t>            Monitor</a:t>
            </a:r>
            <a:r>
              <a:rPr lang="en-US" sz="2000" dirty="0"/>
              <a:t>: 15 inch color </a:t>
            </a:r>
          </a:p>
          <a:p>
            <a:pPr marL="0" indent="0">
              <a:buNone/>
            </a:pPr>
            <a:r>
              <a:rPr lang="en-US" sz="2000" dirty="0" smtClean="0"/>
              <a:t>            Mouse</a:t>
            </a:r>
            <a:r>
              <a:rPr lang="en-US" sz="2000" dirty="0"/>
              <a:t>: optical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Tools </a:t>
            </a:r>
            <a:r>
              <a:rPr lang="en-US" sz="2000" dirty="0"/>
              <a:t>and Technologies Requirements:  </a:t>
            </a:r>
          </a:p>
          <a:p>
            <a:pPr marL="0" indent="0">
              <a:buNone/>
            </a:pPr>
            <a:r>
              <a:rPr lang="en-US" sz="2000" dirty="0" smtClean="0"/>
              <a:t>             visual </a:t>
            </a:r>
            <a:r>
              <a:rPr lang="en-US" sz="2000" dirty="0"/>
              <a:t>studio, android studio, firebase, dart, </a:t>
            </a:r>
            <a:r>
              <a:rPr lang="en-US" sz="2000" dirty="0" err="1"/>
              <a:t>mysql,git</a:t>
            </a:r>
            <a:r>
              <a:rPr lang="en-US" sz="2000" dirty="0"/>
              <a:t>.</a:t>
            </a:r>
            <a:r>
              <a:rPr lang="en-IN" sz="2000" dirty="0"/>
              <a:t/>
            </a:r>
            <a:br>
              <a:rPr lang="en-IN" sz="2000" dirty="0"/>
            </a:b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u="sng" dirty="0"/>
              <a:t> Modules: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Module1: Login/sign up page 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Input</a:t>
            </a:r>
            <a:r>
              <a:rPr lang="en-US" sz="2000" dirty="0"/>
              <a:t>: email and password </a:t>
            </a:r>
          </a:p>
          <a:p>
            <a:pPr marL="0" indent="0">
              <a:buNone/>
            </a:pPr>
            <a:r>
              <a:rPr lang="en-US" sz="2000" dirty="0" smtClean="0"/>
              <a:t>       Output: successfully form entry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Description: It </a:t>
            </a:r>
            <a:r>
              <a:rPr lang="en-US" sz="2000" dirty="0"/>
              <a:t>will take only valid email and password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 smtClean="0"/>
              <a:t>Module2:Dashboard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Input : none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Output: It </a:t>
            </a:r>
            <a:r>
              <a:rPr lang="en-US" sz="2000" dirty="0"/>
              <a:t>will display list of labs. </a:t>
            </a:r>
          </a:p>
          <a:p>
            <a:pPr marL="0" indent="0">
              <a:buNone/>
            </a:pPr>
            <a:r>
              <a:rPr lang="en-US" sz="2000" dirty="0" smtClean="0"/>
              <a:t>       Description: click </a:t>
            </a:r>
            <a:r>
              <a:rPr lang="en-US" sz="2000" dirty="0"/>
              <a:t>on lab you want. </a:t>
            </a:r>
          </a:p>
          <a:p>
            <a:pPr marL="0" indent="0">
              <a:buNone/>
            </a:pPr>
            <a:endParaRPr lang="en-US" sz="3600" b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11161"/>
            <a:ext cx="11277600" cy="5383162"/>
          </a:xfrm>
        </p:spPr>
        <p:txBody>
          <a:bodyPr>
            <a:normAutofit/>
          </a:bodyPr>
          <a:lstStyle/>
          <a:p>
            <a:r>
              <a:rPr lang="en-US" sz="2000" dirty="0"/>
              <a:t>Module 3: computer arrangement 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Input</a:t>
            </a:r>
            <a:r>
              <a:rPr lang="en-US" sz="2000" dirty="0"/>
              <a:t>: none </a:t>
            </a:r>
          </a:p>
          <a:p>
            <a:pPr marL="0" indent="0">
              <a:buNone/>
            </a:pPr>
            <a:r>
              <a:rPr lang="en-US" sz="2000" dirty="0" smtClean="0"/>
              <a:t>        Output</a:t>
            </a:r>
            <a:r>
              <a:rPr lang="en-US" sz="2000" dirty="0"/>
              <a:t>: It will display arrangement of computers </a:t>
            </a:r>
          </a:p>
          <a:p>
            <a:pPr marL="0" indent="0">
              <a:buNone/>
            </a:pPr>
            <a:r>
              <a:rPr lang="en-US" sz="2000" dirty="0" smtClean="0"/>
              <a:t>        Description</a:t>
            </a:r>
            <a:r>
              <a:rPr lang="en-US" sz="2000" dirty="0"/>
              <a:t>: click on computer you want to check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Module 4: Status of computer 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Input</a:t>
            </a:r>
            <a:r>
              <a:rPr lang="en-US" sz="2000" dirty="0"/>
              <a:t>: none </a:t>
            </a:r>
          </a:p>
          <a:p>
            <a:pPr marL="0" indent="0">
              <a:buNone/>
            </a:pPr>
            <a:r>
              <a:rPr lang="en-US" sz="2000" dirty="0" smtClean="0"/>
              <a:t>        Output</a:t>
            </a:r>
            <a:r>
              <a:rPr lang="en-US" sz="2000" dirty="0"/>
              <a:t>: It will display system configuration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Description : We </a:t>
            </a:r>
            <a:r>
              <a:rPr lang="en-US" sz="2000" dirty="0"/>
              <a:t>can get actual information of status here.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106</TotalTime>
  <Words>350</Words>
  <Application>Microsoft Office PowerPoint</Application>
  <PresentationFormat>Custom</PresentationFormat>
  <Paragraphs>114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REMOTE MONITORING OF LAB USING SMARTPHONE APPLICATION </vt:lpstr>
      <vt:lpstr>Introduction :</vt:lpstr>
      <vt:lpstr>PowerPoint Presentation</vt:lpstr>
      <vt:lpstr>Timeline Of Project:</vt:lpstr>
      <vt:lpstr>Literature:</vt:lpstr>
      <vt:lpstr>PowerPoint Presentation</vt:lpstr>
      <vt:lpstr>Requirement Analyasis: </vt:lpstr>
      <vt:lpstr> Modules:</vt:lpstr>
      <vt:lpstr>PowerPoint Presentation</vt:lpstr>
      <vt:lpstr>PowerPoint Presentation</vt:lpstr>
      <vt:lpstr>System Design: Architectural Design:</vt:lpstr>
      <vt:lpstr>References: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(Movie Recommendation System)</dc:title>
  <dc:creator>Admin</dc:creator>
  <cp:lastModifiedBy>vishal</cp:lastModifiedBy>
  <cp:revision>65</cp:revision>
  <dcterms:created xsi:type="dcterms:W3CDTF">2020-08-19T17:47:00Z</dcterms:created>
  <dcterms:modified xsi:type="dcterms:W3CDTF">2021-05-25T03:00:10Z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