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 /><Relationship Id="rId13" Type="http://schemas.openxmlformats.org/officeDocument/2006/relationships/image" Target="../media/image41.png" /><Relationship Id="rId18" Type="http://schemas.openxmlformats.org/officeDocument/2006/relationships/image" Target="../media/image46.png" /><Relationship Id="rId26" Type="http://schemas.openxmlformats.org/officeDocument/2006/relationships/image" Target="../media/image54.png" /><Relationship Id="rId3" Type="http://schemas.openxmlformats.org/officeDocument/2006/relationships/image" Target="../media/image31.png" /><Relationship Id="rId21" Type="http://schemas.openxmlformats.org/officeDocument/2006/relationships/image" Target="../media/image49.png" /><Relationship Id="rId7" Type="http://schemas.openxmlformats.org/officeDocument/2006/relationships/image" Target="../media/image35.png" /><Relationship Id="rId12" Type="http://schemas.openxmlformats.org/officeDocument/2006/relationships/image" Target="../media/image40.png" /><Relationship Id="rId17" Type="http://schemas.openxmlformats.org/officeDocument/2006/relationships/image" Target="../media/image45.png" /><Relationship Id="rId25" Type="http://schemas.openxmlformats.org/officeDocument/2006/relationships/image" Target="../media/image53.png" /><Relationship Id="rId2" Type="http://schemas.openxmlformats.org/officeDocument/2006/relationships/image" Target="../media/image30.png" /><Relationship Id="rId16" Type="http://schemas.openxmlformats.org/officeDocument/2006/relationships/image" Target="../media/image44.png" /><Relationship Id="rId20" Type="http://schemas.openxmlformats.org/officeDocument/2006/relationships/image" Target="../media/image4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4.png" /><Relationship Id="rId11" Type="http://schemas.openxmlformats.org/officeDocument/2006/relationships/image" Target="../media/image39.png" /><Relationship Id="rId24" Type="http://schemas.openxmlformats.org/officeDocument/2006/relationships/image" Target="../media/image52.png" /><Relationship Id="rId5" Type="http://schemas.openxmlformats.org/officeDocument/2006/relationships/image" Target="../media/image33.png" /><Relationship Id="rId15" Type="http://schemas.openxmlformats.org/officeDocument/2006/relationships/image" Target="../media/image43.png" /><Relationship Id="rId23" Type="http://schemas.openxmlformats.org/officeDocument/2006/relationships/image" Target="../media/image51.png" /><Relationship Id="rId28" Type="http://schemas.openxmlformats.org/officeDocument/2006/relationships/image" Target="../media/image56.png" /><Relationship Id="rId10" Type="http://schemas.openxmlformats.org/officeDocument/2006/relationships/image" Target="../media/image38.png" /><Relationship Id="rId19" Type="http://schemas.openxmlformats.org/officeDocument/2006/relationships/image" Target="../media/image47.png" /><Relationship Id="rId4" Type="http://schemas.openxmlformats.org/officeDocument/2006/relationships/image" Target="../media/image32.png" /><Relationship Id="rId9" Type="http://schemas.openxmlformats.org/officeDocument/2006/relationships/image" Target="../media/image37.png" /><Relationship Id="rId14" Type="http://schemas.openxmlformats.org/officeDocument/2006/relationships/image" Target="../media/image42.png" /><Relationship Id="rId22" Type="http://schemas.openxmlformats.org/officeDocument/2006/relationships/image" Target="../media/image50.png" /><Relationship Id="rId27" Type="http://schemas.openxmlformats.org/officeDocument/2006/relationships/image" Target="../media/image55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e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2.png" /><Relationship Id="rId4" Type="http://schemas.openxmlformats.org/officeDocument/2006/relationships/image" Target="../media/image28.jpe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9786" y="3571876"/>
            <a:ext cx="8898928" cy="26999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Student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Name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lang="en-US" sz="2800" b="1" spc="-10" dirty="0">
                <a:latin typeface="Times New Roman"/>
                <a:cs typeface="Times New Roman"/>
              </a:rPr>
              <a:t>VIDHYA .R</a:t>
            </a:r>
            <a:endParaRPr lang="en-IN" sz="2800" b="1" spc="-10" dirty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Register No :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lang="en-US" sz="2800" b="1" spc="5" dirty="0">
                <a:latin typeface="Times New Roman"/>
                <a:cs typeface="Times New Roman"/>
              </a:rPr>
              <a:t>312200748.   </a:t>
            </a: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Department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IIIrd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B.com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General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(Commerce)</a:t>
            </a:r>
            <a:endParaRPr sz="2800" b="1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Pachaiyappa’s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for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men </a:t>
            </a:r>
            <a:r>
              <a:rPr sz="2800" b="1" spc="-10" dirty="0">
                <a:latin typeface="Times New Roman"/>
                <a:cs typeface="Times New Roman"/>
              </a:rPr>
              <a:t>kanchipuram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439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Vidhiya Raja</cp:lastModifiedBy>
  <cp:revision>8</cp:revision>
  <dcterms:created xsi:type="dcterms:W3CDTF">2024-08-30T09:35:35Z</dcterms:created>
  <dcterms:modified xsi:type="dcterms:W3CDTF">2024-09-06T12:18:00Z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