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D1F"/>
    <a:srgbClr val="D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3DF-B9BF-40AC-AB1B-789428059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Dynamic Characteristics of a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C42E-72F9-4895-A8DB-D83CBAF09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Vidhya Balaji</a:t>
            </a:r>
          </a:p>
        </p:txBody>
      </p:sp>
    </p:spTree>
    <p:extLst>
      <p:ext uri="{BB962C8B-B14F-4D97-AF65-F5344CB8AC3E}">
        <p14:creationId xmlns:p14="http://schemas.microsoft.com/office/powerpoint/2010/main" val="335394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8C2907-AF05-40E6-86C9-9E80B8C0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>
            <a:normAutofit/>
          </a:bodyPr>
          <a:lstStyle/>
          <a:p>
            <a:r>
              <a:rPr lang="en-US" sz="3600" dirty="0"/>
              <a:t>Parameter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732B8-F244-4C93-B4FF-F41D157FD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9" b="9997"/>
          <a:stretch/>
        </p:blipFill>
        <p:spPr>
          <a:xfrm>
            <a:off x="1509372" y="1855403"/>
            <a:ext cx="4976892" cy="2330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ABD83-6C9E-45A4-973E-2FD6B90A7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8" b="7340"/>
          <a:stretch/>
        </p:blipFill>
        <p:spPr>
          <a:xfrm>
            <a:off x="1509372" y="4442910"/>
            <a:ext cx="5309888" cy="2232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A892FE-9711-4A81-B6AD-744814DDF711}"/>
              </a:ext>
            </a:extLst>
          </p:cNvPr>
          <p:cNvSpPr txBox="1"/>
          <p:nvPr/>
        </p:nvSpPr>
        <p:spPr>
          <a:xfrm>
            <a:off x="6854223" y="2513617"/>
            <a:ext cx="54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Propagation Delay and Rise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F7642-B6C0-4F62-867E-588372075E88}"/>
              </a:ext>
            </a:extLst>
          </p:cNvPr>
          <p:cNvSpPr txBox="1"/>
          <p:nvPr/>
        </p:nvSpPr>
        <p:spPr>
          <a:xfrm>
            <a:off x="6985348" y="5108979"/>
            <a:ext cx="54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3C228-210B-464A-89FB-F4414AC0B63B}"/>
              </a:ext>
            </a:extLst>
          </p:cNvPr>
          <p:cNvSpPr txBox="1"/>
          <p:nvPr/>
        </p:nvSpPr>
        <p:spPr>
          <a:xfrm>
            <a:off x="6985348" y="6054209"/>
            <a:ext cx="345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ACS724KMA datasheet</a:t>
            </a:r>
          </a:p>
        </p:txBody>
      </p:sp>
    </p:spTree>
    <p:extLst>
      <p:ext uri="{BB962C8B-B14F-4D97-AF65-F5344CB8AC3E}">
        <p14:creationId xmlns:p14="http://schemas.microsoft.com/office/powerpoint/2010/main" val="77933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DD2-313B-4116-8763-3FF82CD6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Circuitry to produce sharp rise time signal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758C4-EE55-4CB2-992F-6463A7DD0154}"/>
              </a:ext>
            </a:extLst>
          </p:cNvPr>
          <p:cNvSpPr/>
          <p:nvPr/>
        </p:nvSpPr>
        <p:spPr>
          <a:xfrm>
            <a:off x="1751964" y="1979063"/>
            <a:ext cx="5611386" cy="4114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8FA52-4B37-41FE-84B5-C721A1B2E2C7}"/>
              </a:ext>
            </a:extLst>
          </p:cNvPr>
          <p:cNvSpPr/>
          <p:nvPr/>
        </p:nvSpPr>
        <p:spPr>
          <a:xfrm>
            <a:off x="1912270" y="2274570"/>
            <a:ext cx="1680210" cy="344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 Drive 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C30BC-2D0C-48D3-BB77-34432275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97" y="2584888"/>
            <a:ext cx="2476846" cy="1409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DE759-E6CB-4041-857C-14758535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17" y="4305103"/>
            <a:ext cx="2476846" cy="140989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3C10D3-AE2B-441A-81B1-2932F4B50C59}"/>
              </a:ext>
            </a:extLst>
          </p:cNvPr>
          <p:cNvSpPr/>
          <p:nvPr/>
        </p:nvSpPr>
        <p:spPr>
          <a:xfrm>
            <a:off x="3581847" y="3289836"/>
            <a:ext cx="751220" cy="41348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2DD68A-64AB-4760-A6E2-3EB2F1D8506C}"/>
              </a:ext>
            </a:extLst>
          </p:cNvPr>
          <p:cNvSpPr/>
          <p:nvPr/>
        </p:nvSpPr>
        <p:spPr>
          <a:xfrm>
            <a:off x="3581847" y="4735928"/>
            <a:ext cx="758042" cy="41348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19A288-5FF6-4977-8DF8-4BFF5D108610}"/>
              </a:ext>
            </a:extLst>
          </p:cNvPr>
          <p:cNvCxnSpPr>
            <a:cxnSpLocks/>
          </p:cNvCxnSpPr>
          <p:nvPr/>
        </p:nvCxnSpPr>
        <p:spPr>
          <a:xfrm>
            <a:off x="5489852" y="3794760"/>
            <a:ext cx="0" cy="5619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608E78-C185-4E81-AEDD-9B676DFBF452}"/>
              </a:ext>
            </a:extLst>
          </p:cNvPr>
          <p:cNvSpPr txBox="1"/>
          <p:nvPr/>
        </p:nvSpPr>
        <p:spPr>
          <a:xfrm>
            <a:off x="7778115" y="2954843"/>
            <a:ext cx="191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pulse with 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µsec or less rise time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4B1C3C5-EE1D-48BA-87C9-F9AA375E298A}"/>
              </a:ext>
            </a:extLst>
          </p:cNvPr>
          <p:cNvCxnSpPr/>
          <p:nvPr/>
        </p:nvCxnSpPr>
        <p:spPr>
          <a:xfrm flipV="1">
            <a:off x="8464008" y="3601304"/>
            <a:ext cx="541670" cy="386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CEC4E4-DEBD-47B1-BAC9-5FB364786CBB}"/>
              </a:ext>
            </a:extLst>
          </p:cNvPr>
          <p:cNvSpPr/>
          <p:nvPr/>
        </p:nvSpPr>
        <p:spPr>
          <a:xfrm>
            <a:off x="9662858" y="3906700"/>
            <a:ext cx="829882" cy="1289826"/>
          </a:xfrm>
          <a:prstGeom prst="roundRect">
            <a:avLst/>
          </a:prstGeom>
          <a:solidFill>
            <a:srgbClr val="DF0505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resist</a:t>
            </a:r>
            <a:r>
              <a:rPr lang="en-US" dirty="0"/>
              <a:t>or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1C2555-4CDB-4B10-A0A4-54C1A30E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931" y="4158341"/>
            <a:ext cx="849537" cy="83618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6FEA2B-43C8-4FF8-9235-B5C0980E76D4}"/>
              </a:ext>
            </a:extLst>
          </p:cNvPr>
          <p:cNvSpPr/>
          <p:nvPr/>
        </p:nvSpPr>
        <p:spPr>
          <a:xfrm>
            <a:off x="5489852" y="3943202"/>
            <a:ext cx="4682847" cy="41348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D9D8417-C445-4632-B18D-C405499BEF9F}"/>
              </a:ext>
            </a:extLst>
          </p:cNvPr>
          <p:cNvSpPr/>
          <p:nvPr/>
        </p:nvSpPr>
        <p:spPr>
          <a:xfrm rot="16200000">
            <a:off x="9711865" y="5248618"/>
            <a:ext cx="921668" cy="4134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15A8E4E9-5F0F-4BD4-9335-40A52C26F06E}"/>
              </a:ext>
            </a:extLst>
          </p:cNvPr>
          <p:cNvSpPr/>
          <p:nvPr/>
        </p:nvSpPr>
        <p:spPr>
          <a:xfrm>
            <a:off x="9965958" y="5910231"/>
            <a:ext cx="1086852" cy="836184"/>
          </a:xfrm>
          <a:prstGeom prst="bevel">
            <a:avLst/>
          </a:prstGeom>
          <a:solidFill>
            <a:srgbClr val="FB7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DUT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DB9126D-454E-4FBA-9365-353D22AF6109}"/>
              </a:ext>
            </a:extLst>
          </p:cNvPr>
          <p:cNvSpPr/>
          <p:nvPr/>
        </p:nvSpPr>
        <p:spPr>
          <a:xfrm rot="5400000">
            <a:off x="10343375" y="5248618"/>
            <a:ext cx="921668" cy="4134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8E57A-83D1-4A4C-BACA-A60507E81F72}"/>
              </a:ext>
            </a:extLst>
          </p:cNvPr>
          <p:cNvSpPr txBox="1"/>
          <p:nvPr/>
        </p:nvSpPr>
        <p:spPr>
          <a:xfrm>
            <a:off x="10525025" y="4642427"/>
            <a:ext cx="65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0DC48-2F80-4ABB-AD17-D0419DC95DB7}"/>
              </a:ext>
            </a:extLst>
          </p:cNvPr>
          <p:cNvSpPr txBox="1"/>
          <p:nvPr/>
        </p:nvSpPr>
        <p:spPr>
          <a:xfrm>
            <a:off x="9136426" y="5274832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Current 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7F8F3-3959-4C06-BEEB-676FC4310112}"/>
              </a:ext>
            </a:extLst>
          </p:cNvPr>
          <p:cNvSpPr txBox="1"/>
          <p:nvPr/>
        </p:nvSpPr>
        <p:spPr>
          <a:xfrm>
            <a:off x="10866725" y="5267616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Current Out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1213705-F0B4-4494-9C36-A16813836067}"/>
              </a:ext>
            </a:extLst>
          </p:cNvPr>
          <p:cNvSpPr/>
          <p:nvPr/>
        </p:nvSpPr>
        <p:spPr>
          <a:xfrm>
            <a:off x="5241851" y="6093863"/>
            <a:ext cx="467833" cy="4878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9224F-5871-4C3C-BB4D-0B5FB8B71B9C}"/>
              </a:ext>
            </a:extLst>
          </p:cNvPr>
          <p:cNvSpPr txBox="1"/>
          <p:nvPr/>
        </p:nvSpPr>
        <p:spPr>
          <a:xfrm>
            <a:off x="5148281" y="6509476"/>
            <a:ext cx="65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310DF5A-97E0-458E-8B35-F0DB7E9EC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300" y="3413451"/>
            <a:ext cx="1562077" cy="10934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38A4D2-D056-42B0-AFC0-1787B4F5E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748" y="5781939"/>
            <a:ext cx="1065829" cy="1065829"/>
          </a:xfrm>
          <a:prstGeom prst="rect">
            <a:avLst/>
          </a:prstGeom>
        </p:spPr>
      </p:pic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D3CC4E-5A50-4A9A-9FD3-C5186AD0E837}"/>
              </a:ext>
            </a:extLst>
          </p:cNvPr>
          <p:cNvSpPr/>
          <p:nvPr/>
        </p:nvSpPr>
        <p:spPr>
          <a:xfrm>
            <a:off x="9005678" y="6202800"/>
            <a:ext cx="960279" cy="215139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CF0EFB-3E9F-498D-95DC-F0257C3F5332}"/>
              </a:ext>
            </a:extLst>
          </p:cNvPr>
          <p:cNvSpPr txBox="1"/>
          <p:nvPr/>
        </p:nvSpPr>
        <p:spPr>
          <a:xfrm>
            <a:off x="9018277" y="5603949"/>
            <a:ext cx="10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B59573-4B38-4030-BC9A-BD58A01D3913}"/>
              </a:ext>
            </a:extLst>
          </p:cNvPr>
          <p:cNvSpPr txBox="1"/>
          <p:nvPr/>
        </p:nvSpPr>
        <p:spPr>
          <a:xfrm>
            <a:off x="480003" y="2804549"/>
            <a:ext cx="126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generator</a:t>
            </a:r>
          </a:p>
        </p:txBody>
      </p:sp>
    </p:spTree>
    <p:extLst>
      <p:ext uri="{BB962C8B-B14F-4D97-AF65-F5344CB8AC3E}">
        <p14:creationId xmlns:p14="http://schemas.microsoft.com/office/powerpoint/2010/main" val="195346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34FE-EB1D-409B-8E59-1B2AD3B9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768"/>
            <a:ext cx="9905998" cy="1478570"/>
          </a:xfrm>
        </p:spPr>
        <p:txBody>
          <a:bodyPr/>
          <a:lstStyle/>
          <a:p>
            <a:r>
              <a:rPr lang="en-US" dirty="0"/>
              <a:t>Settings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0F22-316F-45FC-B021-02BF0E1A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4013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Signal Generator</a:t>
            </a:r>
          </a:p>
          <a:p>
            <a:pPr lvl="1"/>
            <a:r>
              <a:rPr lang="en-US" sz="1800" dirty="0"/>
              <a:t>Pulse generated with rise time ~/&lt; 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µsec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Power MOSFET</a:t>
            </a:r>
          </a:p>
          <a:p>
            <a:pPr lvl="1"/>
            <a:r>
              <a:rPr lang="en-US" sz="1800" dirty="0"/>
              <a:t>Powered with VDD &gt;=10V, IDD ~ 10A or higher for output pulse of significant magnitude </a:t>
            </a:r>
          </a:p>
          <a:p>
            <a:pPr lvl="1"/>
            <a:r>
              <a:rPr lang="en-US" sz="1800" dirty="0"/>
              <a:t>Preferably mounted on eval board with heat sink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Power resistor</a:t>
            </a:r>
          </a:p>
          <a:p>
            <a:pPr lvl="1"/>
            <a:r>
              <a:rPr lang="en-US" sz="1800" dirty="0"/>
              <a:t>&lt; 1 ohm, &gt;25 W for maximum current throughput: Current ~ Voltage/R</a:t>
            </a:r>
          </a:p>
          <a:p>
            <a:pPr lvl="1"/>
            <a:r>
              <a:rPr lang="en-US" sz="1800" dirty="0"/>
              <a:t>Smaller the R, greater the current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Oscilloscope</a:t>
            </a:r>
          </a:p>
          <a:p>
            <a:pPr lvl="1"/>
            <a:r>
              <a:rPr lang="en-US" sz="1800" dirty="0"/>
              <a:t>Sample mode of acquisition</a:t>
            </a:r>
          </a:p>
          <a:p>
            <a:pPr lvl="1"/>
            <a:r>
              <a:rPr lang="en-US" sz="1800" dirty="0"/>
              <a:t>HF reject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Common ground for all signals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8C30D2-8A8C-418E-86B2-BD81F0DA78AC}"/>
              </a:ext>
            </a:extLst>
          </p:cNvPr>
          <p:cNvGrpSpPr/>
          <p:nvPr/>
        </p:nvGrpSpPr>
        <p:grpSpPr>
          <a:xfrm>
            <a:off x="6698514" y="772004"/>
            <a:ext cx="4992166" cy="2180579"/>
            <a:chOff x="6018031" y="1835520"/>
            <a:chExt cx="4992166" cy="21805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96EFE4-7284-469C-8655-C205FB92217A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48" y="2020186"/>
              <a:ext cx="0" cy="1640958"/>
            </a:xfrm>
            <a:prstGeom prst="line">
              <a:avLst/>
            </a:prstGeom>
            <a:ln w="38100">
              <a:solidFill>
                <a:schemeClr val="bg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DDBEA-6CF1-4A93-9B9D-3BAE06F9F925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48" y="3661145"/>
              <a:ext cx="3848989" cy="0"/>
            </a:xfrm>
            <a:prstGeom prst="line">
              <a:avLst/>
            </a:prstGeom>
            <a:ln w="38100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61856-A25E-4214-907E-8D5E5FD7B362}"/>
                </a:ext>
              </a:extLst>
            </p:cNvPr>
            <p:cNvCxnSpPr/>
            <p:nvPr/>
          </p:nvCxnSpPr>
          <p:spPr>
            <a:xfrm flipV="1">
              <a:off x="7123814" y="2541181"/>
              <a:ext cx="265814" cy="111996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9B0E8C-B12F-418C-BC04-070DC4AE331A}"/>
                </a:ext>
              </a:extLst>
            </p:cNvPr>
            <p:cNvCxnSpPr/>
            <p:nvPr/>
          </p:nvCxnSpPr>
          <p:spPr>
            <a:xfrm>
              <a:off x="7378994" y="2541182"/>
              <a:ext cx="2509284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B7CB61-3C76-4F74-B9BD-35B679D24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0993" y="2693582"/>
              <a:ext cx="566979" cy="98244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A31CFA-2822-41A2-BD42-9B48C7F95D20}"/>
                </a:ext>
              </a:extLst>
            </p:cNvPr>
            <p:cNvCxnSpPr/>
            <p:nvPr/>
          </p:nvCxnSpPr>
          <p:spPr>
            <a:xfrm>
              <a:off x="7697972" y="2697127"/>
              <a:ext cx="250928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CFCECA-DF7B-4AAD-9893-6BBC2B5B555F}"/>
                </a:ext>
              </a:extLst>
            </p:cNvPr>
            <p:cNvSpPr txBox="1"/>
            <p:nvPr/>
          </p:nvSpPr>
          <p:spPr>
            <a:xfrm>
              <a:off x="6018031" y="1835520"/>
              <a:ext cx="940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OUT </a:t>
              </a:r>
              <a:r>
                <a:rPr lang="en-US" dirty="0"/>
                <a:t>(V)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43553-60D5-435A-9238-CE57EF0E0FA2}"/>
                </a:ext>
              </a:extLst>
            </p:cNvPr>
            <p:cNvSpPr txBox="1"/>
            <p:nvPr/>
          </p:nvSpPr>
          <p:spPr>
            <a:xfrm>
              <a:off x="9888278" y="3646767"/>
              <a:ext cx="1121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(sec)</a:t>
              </a:r>
              <a:endParaRPr lang="en-US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20AE77-BB41-4B05-9662-345D74700FAD}"/>
                </a:ext>
              </a:extLst>
            </p:cNvPr>
            <p:cNvSpPr txBox="1"/>
            <p:nvPr/>
          </p:nvSpPr>
          <p:spPr>
            <a:xfrm>
              <a:off x="7485321" y="1863063"/>
              <a:ext cx="2296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Output pulse from power MOSFET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4AA81-A2E2-4BED-ACE0-3187BA568C8A}"/>
                </a:ext>
              </a:extLst>
            </p:cNvPr>
            <p:cNvSpPr txBox="1"/>
            <p:nvPr/>
          </p:nvSpPr>
          <p:spPr>
            <a:xfrm>
              <a:off x="7793854" y="2714102"/>
              <a:ext cx="2296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Output pulse from sensor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16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20169</TotalTime>
  <Words>152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Circuit</vt:lpstr>
      <vt:lpstr>Finding the Dynamic Characteristics of a sensor</vt:lpstr>
      <vt:lpstr>Parameter Definition</vt:lpstr>
      <vt:lpstr>Block Diagram of Circuitry to produce sharp rise time signal </vt:lpstr>
      <vt:lpstr>Settings and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Dynamic Characteristics of a sensor</dc:title>
  <dc:creator>Vidhya Balaji</dc:creator>
  <cp:lastModifiedBy>Vidhya Balaji</cp:lastModifiedBy>
  <cp:revision>24</cp:revision>
  <dcterms:created xsi:type="dcterms:W3CDTF">2019-07-27T00:46:21Z</dcterms:created>
  <dcterms:modified xsi:type="dcterms:W3CDTF">2019-08-31T00:31:01Z</dcterms:modified>
</cp:coreProperties>
</file>