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1F2D-7CE5-3CE5-79E1-5FB888FE4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209E3-7FE4-DAB3-7D36-B8A7C782D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FC67C-51BC-DDC3-B3AB-36C82026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44-2A60-47F3-B48E-0D989D5C749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64BFA-86D7-A9F6-A4D6-C6C706F7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5E6A7-BC97-D32E-D307-C5A2DDAE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4DC7-185F-4FE8-B918-992711F8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66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5863-A988-90D2-2A23-8DFB808E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598E4-82C4-B023-0D26-054F4A26A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374E-4744-0EA9-E88C-76F4993D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44-2A60-47F3-B48E-0D989D5C749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6A939-A1B7-1604-44A8-DD9068D2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B671-1553-7961-8984-698A00AA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4DC7-185F-4FE8-B918-992711F8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57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F721D-8EFE-25D1-A2A3-A9004D685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F71BA-A1A5-4A89-EF7F-3E7DFC505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CD85B-16B4-2D26-2980-70146635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44-2A60-47F3-B48E-0D989D5C749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2F26-26EB-7A88-179F-85A74DBD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C48D6-EC37-DD53-8341-AE7341B2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4DC7-185F-4FE8-B918-992711F8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9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423E-164D-374B-3675-20DE1924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60B9-B2B9-7366-6698-DFEC1415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805EC-5C03-D614-6056-12FCD834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44-2A60-47F3-B48E-0D989D5C749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EC3D4-0E9E-37C8-AFAD-320D661E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0B933-EE35-D4AC-6DE1-CE779D64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4DC7-185F-4FE8-B918-992711F8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99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EA2A-F531-1E75-9F90-9E008736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26CD2-4269-194F-BB9D-D12068139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C8331-7FA1-EB93-7840-0B1783A0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44-2A60-47F3-B48E-0D989D5C749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DA6C-EA51-1EE6-6D34-113BA1C3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1B2F-4E64-C771-E871-B6D81EA8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4DC7-185F-4FE8-B918-992711F8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6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B859-910B-A8F4-58D0-BA3DA468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DABD-8D7E-C658-ECE9-9EF0B70F1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AB929-665F-B62A-3611-E7ED9EE16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07D4C-8EA5-BD2B-3F07-60148704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44-2A60-47F3-B48E-0D989D5C749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F5FF0-7D35-1E37-08D6-1A4524FD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8C498-EBE5-95C9-7127-FF49C3B8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4DC7-185F-4FE8-B918-992711F8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41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0884-FE6C-BDBD-AAB7-09E5EF1A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C1FBC-86BE-C036-2B71-23433626F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4F161-1C9B-179D-DDF3-DCEC1E9AC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FA3BF-FC45-22D8-7E02-0AC0A5227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5E91E-1CE8-F64A-0BA8-EA3398B4C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3CE18-EAD2-0A9E-EE26-D9F6AEE9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44-2A60-47F3-B48E-0D989D5C749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CBE56-EB03-E402-95E9-49D5BBAB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0B286-D0E2-2540-E403-0C243C6D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4DC7-185F-4FE8-B918-992711F8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61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17CC-CC08-E2FB-37AC-38A32392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09F74-4244-05BF-E0B7-62676D94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44-2A60-47F3-B48E-0D989D5C749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A336D-CD8F-A773-E874-4D61726A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264F7-EC68-E795-2ADA-E73ABCC7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4DC7-185F-4FE8-B918-992711F8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26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CC175-DC21-8825-82C0-7584DB0A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44-2A60-47F3-B48E-0D989D5C749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095AD-36F6-8A30-CE0E-54FDEB2E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B1503-825D-A26B-54C3-248CFD99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4DC7-185F-4FE8-B918-992711F8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17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2414-ACDC-D908-0B09-044708FD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2125-B86B-93BB-A217-C1462EDF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26245-BEA5-88EC-1C4B-FAA877193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10AAB-F992-3C08-B57A-2FEF78A9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44-2A60-47F3-B48E-0D989D5C749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33625-FD1B-526E-A43F-30350A2A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EAF64-A5C0-626B-2D0D-B47C6C04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4DC7-185F-4FE8-B918-992711F8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9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78DB-A3FC-AEED-2A11-EA9418E0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2405E-569B-BFD0-8EB8-B55C305FA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E1676-C326-50BD-AE14-3E2E8338C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4C5CD-A07E-76FF-C87B-0110222E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44-2A60-47F3-B48E-0D989D5C749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49F85-9233-53C4-6432-0F45501E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E13A3-7028-E329-E990-2D84D0AA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4DC7-185F-4FE8-B918-992711F8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24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D041A-6AC2-74B5-4465-C1165FC8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B9875-AAB3-300E-37BA-BFC12A590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89D4F-44B6-DCFB-04B0-C45EE207F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B6544-2A60-47F3-B48E-0D989D5C749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FB409-D269-BFAA-B3D6-75729B93A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C29C-5315-A83F-BADE-3A42D3CF7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4DC7-185F-4FE8-B918-992711F8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2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3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CB4A-1D20-6109-0895-90DAE1A30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728" y="321118"/>
            <a:ext cx="8382448" cy="751261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endParaRPr lang="en-IN" b="1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9B4712-AAF5-8ADF-3963-0C1C40BCA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311" y="0"/>
            <a:ext cx="12383311" cy="68637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B9272F-985F-0D80-607B-7442D370ECF4}"/>
              </a:ext>
            </a:extLst>
          </p:cNvPr>
          <p:cNvSpPr txBox="1"/>
          <p:nvPr/>
        </p:nvSpPr>
        <p:spPr>
          <a:xfrm>
            <a:off x="2079812" y="4309353"/>
            <a:ext cx="104571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2"/>
                </a:solidFill>
              </a:rPr>
              <a:t>Project Tittle: Personal Blog on IBM Cloud Static Web Apps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0684DF-ADE4-44CC-7482-6A333178D01C}"/>
              </a:ext>
            </a:extLst>
          </p:cNvPr>
          <p:cNvSpPr txBox="1"/>
          <p:nvPr/>
        </p:nvSpPr>
        <p:spPr>
          <a:xfrm>
            <a:off x="0" y="5508191"/>
            <a:ext cx="7597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2"/>
                </a:solidFill>
              </a:rPr>
              <a:t>Phase 2:Innovation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0825DC-D25A-F4FD-B7CC-5397C1CB682A}"/>
              </a:ext>
            </a:extLst>
          </p:cNvPr>
          <p:cNvSpPr txBox="1"/>
          <p:nvPr/>
        </p:nvSpPr>
        <p:spPr>
          <a:xfrm>
            <a:off x="2079812" y="546740"/>
            <a:ext cx="8946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2"/>
                </a:solidFill>
                <a:latin typeface="Arial Black" panose="020B0A04020102020204" pitchFamily="34" charset="0"/>
              </a:rPr>
              <a:t>IBM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97417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1D4C5-828B-9DB7-DA67-3F8C6661CBEF}"/>
              </a:ext>
            </a:extLst>
          </p:cNvPr>
          <p:cNvSpPr txBox="1"/>
          <p:nvPr/>
        </p:nvSpPr>
        <p:spPr>
          <a:xfrm>
            <a:off x="439271" y="403412"/>
            <a:ext cx="418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ARCHITECTURE: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A317C-06C7-E363-A67E-B1A1EA5CABEB}"/>
              </a:ext>
            </a:extLst>
          </p:cNvPr>
          <p:cNvSpPr txBox="1"/>
          <p:nvPr/>
        </p:nvSpPr>
        <p:spPr>
          <a:xfrm>
            <a:off x="3818965" y="1075765"/>
            <a:ext cx="432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FOOD BLOG SITE STRUCTURE</a:t>
            </a:r>
            <a:r>
              <a:rPr lang="en-IN" dirty="0"/>
              <a:t>:</a:t>
            </a:r>
          </a:p>
        </p:txBody>
      </p:sp>
      <p:pic>
        <p:nvPicPr>
          <p:cNvPr id="1026" name="Picture 2" descr="What is Homepage - Definition, meaning and examples">
            <a:extLst>
              <a:ext uri="{FF2B5EF4-FFF2-40B4-BE49-F238E27FC236}">
                <a16:creationId xmlns:a16="http://schemas.microsoft.com/office/drawing/2014/main" id="{9CE1BB99-7B61-B8E1-2565-39DDEB89F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9" y="2909244"/>
            <a:ext cx="1039512" cy="10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82624A-5162-54BB-4623-F471EF7B1C98}"/>
              </a:ext>
            </a:extLst>
          </p:cNvPr>
          <p:cNvCxnSpPr/>
          <p:nvPr/>
        </p:nvCxnSpPr>
        <p:spPr>
          <a:xfrm>
            <a:off x="2120153" y="3348317"/>
            <a:ext cx="83371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B15305-6A0F-B7CE-8BEE-DA33A4705D54}"/>
              </a:ext>
            </a:extLst>
          </p:cNvPr>
          <p:cNvCxnSpPr>
            <a:cxnSpLocks/>
          </p:cNvCxnSpPr>
          <p:nvPr/>
        </p:nvCxnSpPr>
        <p:spPr>
          <a:xfrm>
            <a:off x="1290918" y="2286000"/>
            <a:ext cx="165847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1CFDA0-EFBF-4894-F3F1-A097CFF139F4}"/>
              </a:ext>
            </a:extLst>
          </p:cNvPr>
          <p:cNvCxnSpPr/>
          <p:nvPr/>
        </p:nvCxnSpPr>
        <p:spPr>
          <a:xfrm>
            <a:off x="1290918" y="2286000"/>
            <a:ext cx="0" cy="457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5B5817-2E93-ED0D-3B71-3141958DF72E}"/>
              </a:ext>
            </a:extLst>
          </p:cNvPr>
          <p:cNvCxnSpPr/>
          <p:nvPr/>
        </p:nvCxnSpPr>
        <p:spPr>
          <a:xfrm>
            <a:off x="2187388" y="4150659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27DE6B-4624-2343-D409-1EE1C0536849}"/>
              </a:ext>
            </a:extLst>
          </p:cNvPr>
          <p:cNvCxnSpPr/>
          <p:nvPr/>
        </p:nvCxnSpPr>
        <p:spPr>
          <a:xfrm>
            <a:off x="2187388" y="4966447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3C7894-C671-6CDD-A587-C2051310F85A}"/>
              </a:ext>
            </a:extLst>
          </p:cNvPr>
          <p:cNvCxnSpPr/>
          <p:nvPr/>
        </p:nvCxnSpPr>
        <p:spPr>
          <a:xfrm>
            <a:off x="2187388" y="5932347"/>
            <a:ext cx="79785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D4F2B9-67BA-724D-875A-D2D5BDD6021B}"/>
              </a:ext>
            </a:extLst>
          </p:cNvPr>
          <p:cNvCxnSpPr>
            <a:stCxn id="1026" idx="2"/>
          </p:cNvCxnSpPr>
          <p:nvPr/>
        </p:nvCxnSpPr>
        <p:spPr>
          <a:xfrm>
            <a:off x="1425585" y="3948756"/>
            <a:ext cx="0" cy="20038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D4B2F2-1DD9-31B2-835E-BB235D691FEC}"/>
              </a:ext>
            </a:extLst>
          </p:cNvPr>
          <p:cNvCxnSpPr/>
          <p:nvPr/>
        </p:nvCxnSpPr>
        <p:spPr>
          <a:xfrm>
            <a:off x="1425585" y="5932347"/>
            <a:ext cx="76180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BA65E7-FCDF-5EBA-4ED0-2EC3501BBEB4}"/>
              </a:ext>
            </a:extLst>
          </p:cNvPr>
          <p:cNvCxnSpPr/>
          <p:nvPr/>
        </p:nvCxnSpPr>
        <p:spPr>
          <a:xfrm>
            <a:off x="1425585" y="4966447"/>
            <a:ext cx="887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1FDC27-EC30-DA10-588E-D8D190E39ED3}"/>
              </a:ext>
            </a:extLst>
          </p:cNvPr>
          <p:cNvCxnSpPr>
            <a:cxnSpLocks/>
          </p:cNvCxnSpPr>
          <p:nvPr/>
        </p:nvCxnSpPr>
        <p:spPr>
          <a:xfrm>
            <a:off x="1425585" y="4150659"/>
            <a:ext cx="887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DB165C-1C27-A9BA-EA68-31550FDB141F}"/>
              </a:ext>
            </a:extLst>
          </p:cNvPr>
          <p:cNvCxnSpPr>
            <a:cxnSpLocks/>
          </p:cNvCxnSpPr>
          <p:nvPr/>
        </p:nvCxnSpPr>
        <p:spPr>
          <a:xfrm>
            <a:off x="1878106" y="3343835"/>
            <a:ext cx="24204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llout: Right Arrow 40">
            <a:extLst>
              <a:ext uri="{FF2B5EF4-FFF2-40B4-BE49-F238E27FC236}">
                <a16:creationId xmlns:a16="http://schemas.microsoft.com/office/drawing/2014/main" id="{8371423E-779A-63FF-AF30-3D63AA17BF54}"/>
              </a:ext>
            </a:extLst>
          </p:cNvPr>
          <p:cNvSpPr/>
          <p:nvPr/>
        </p:nvSpPr>
        <p:spPr>
          <a:xfrm>
            <a:off x="3287949" y="2247089"/>
            <a:ext cx="1235412" cy="3736852"/>
          </a:xfrm>
          <a:prstGeom prst="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EC4CE7-43BB-710F-3D7B-324C6BABFBBB}"/>
              </a:ext>
            </a:extLst>
          </p:cNvPr>
          <p:cNvSpPr txBox="1"/>
          <p:nvPr/>
        </p:nvSpPr>
        <p:spPr>
          <a:xfrm>
            <a:off x="3556693" y="2607686"/>
            <a:ext cx="423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EG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</a:p>
        </p:txBody>
      </p:sp>
      <p:sp>
        <p:nvSpPr>
          <p:cNvPr id="43" name="Thought Bubble: Cloud 42">
            <a:extLst>
              <a:ext uri="{FF2B5EF4-FFF2-40B4-BE49-F238E27FC236}">
                <a16:creationId xmlns:a16="http://schemas.microsoft.com/office/drawing/2014/main" id="{C3933D4D-653B-B1C7-CC6B-C80650778F29}"/>
              </a:ext>
            </a:extLst>
          </p:cNvPr>
          <p:cNvSpPr/>
          <p:nvPr/>
        </p:nvSpPr>
        <p:spPr>
          <a:xfrm>
            <a:off x="4843032" y="1398849"/>
            <a:ext cx="1569012" cy="124514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56E537D-5E0F-1764-94BB-FDF0D679E750}"/>
              </a:ext>
            </a:extLst>
          </p:cNvPr>
          <p:cNvSpPr/>
          <p:nvPr/>
        </p:nvSpPr>
        <p:spPr>
          <a:xfrm>
            <a:off x="6653047" y="1699733"/>
            <a:ext cx="418289" cy="3216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hought Bubble: Cloud 44">
            <a:extLst>
              <a:ext uri="{FF2B5EF4-FFF2-40B4-BE49-F238E27FC236}">
                <a16:creationId xmlns:a16="http://schemas.microsoft.com/office/drawing/2014/main" id="{ED943ED4-46D8-2631-E5CF-76DD5B47BE17}"/>
              </a:ext>
            </a:extLst>
          </p:cNvPr>
          <p:cNvSpPr/>
          <p:nvPr/>
        </p:nvSpPr>
        <p:spPr>
          <a:xfrm>
            <a:off x="7312339" y="1445097"/>
            <a:ext cx="1206230" cy="827525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019FC1F-CD92-C297-832B-D7E9DA8B76CD}"/>
              </a:ext>
            </a:extLst>
          </p:cNvPr>
          <p:cNvSpPr/>
          <p:nvPr/>
        </p:nvSpPr>
        <p:spPr>
          <a:xfrm>
            <a:off x="4792105" y="2965222"/>
            <a:ext cx="1569013" cy="697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News letter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878074B-D0F6-54F7-18F3-FC0C8AC0EE51}"/>
              </a:ext>
            </a:extLst>
          </p:cNvPr>
          <p:cNvSpPr/>
          <p:nvPr/>
        </p:nvSpPr>
        <p:spPr>
          <a:xfrm>
            <a:off x="5544185" y="3948756"/>
            <a:ext cx="2279230" cy="697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Dinner Recipes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A6F767-3FC7-DB61-B814-58F3E5E482D8}"/>
              </a:ext>
            </a:extLst>
          </p:cNvPr>
          <p:cNvSpPr/>
          <p:nvPr/>
        </p:nvSpPr>
        <p:spPr>
          <a:xfrm>
            <a:off x="5440051" y="5064239"/>
            <a:ext cx="2475403" cy="697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Sunday Roasts 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8D850D2-D333-335A-83A9-E3474F3FD3A8}"/>
              </a:ext>
            </a:extLst>
          </p:cNvPr>
          <p:cNvSpPr/>
          <p:nvPr/>
        </p:nvSpPr>
        <p:spPr>
          <a:xfrm>
            <a:off x="5053805" y="6077310"/>
            <a:ext cx="2445548" cy="4961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Easy Baking</a:t>
            </a:r>
          </a:p>
        </p:txBody>
      </p:sp>
      <p:sp>
        <p:nvSpPr>
          <p:cNvPr id="50" name="Flowchart: Multidocument 49">
            <a:extLst>
              <a:ext uri="{FF2B5EF4-FFF2-40B4-BE49-F238E27FC236}">
                <a16:creationId xmlns:a16="http://schemas.microsoft.com/office/drawing/2014/main" id="{31A0B37C-28A3-FF5E-AC6B-7C315F5A400F}"/>
              </a:ext>
            </a:extLst>
          </p:cNvPr>
          <p:cNvSpPr/>
          <p:nvPr/>
        </p:nvSpPr>
        <p:spPr>
          <a:xfrm>
            <a:off x="8414426" y="2643989"/>
            <a:ext cx="1206230" cy="1159526"/>
          </a:xfrm>
          <a:prstGeom prst="flowChartMultidocumen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IN" b="1">
              <a:ln/>
              <a:solidFill>
                <a:schemeClr val="accent3"/>
              </a:solidFill>
            </a:endParaRPr>
          </a:p>
        </p:txBody>
      </p:sp>
      <p:sp>
        <p:nvSpPr>
          <p:cNvPr id="51" name="Flowchart: Multidocument 50">
            <a:extLst>
              <a:ext uri="{FF2B5EF4-FFF2-40B4-BE49-F238E27FC236}">
                <a16:creationId xmlns:a16="http://schemas.microsoft.com/office/drawing/2014/main" id="{F9375A37-1D42-99D0-D4C5-0E977C380DEB}"/>
              </a:ext>
            </a:extLst>
          </p:cNvPr>
          <p:cNvSpPr/>
          <p:nvPr/>
        </p:nvSpPr>
        <p:spPr>
          <a:xfrm>
            <a:off x="9002386" y="3909845"/>
            <a:ext cx="787940" cy="106031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Flowchart: Multidocument 51">
            <a:extLst>
              <a:ext uri="{FF2B5EF4-FFF2-40B4-BE49-F238E27FC236}">
                <a16:creationId xmlns:a16="http://schemas.microsoft.com/office/drawing/2014/main" id="{CACCC399-DCA5-E1BC-C5C3-E68352634317}"/>
              </a:ext>
            </a:extLst>
          </p:cNvPr>
          <p:cNvSpPr/>
          <p:nvPr/>
        </p:nvSpPr>
        <p:spPr>
          <a:xfrm>
            <a:off x="8761284" y="5561873"/>
            <a:ext cx="719847" cy="1160518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004904A-4DDD-3C0E-F5BB-4A288F8B5880}"/>
              </a:ext>
            </a:extLst>
          </p:cNvPr>
          <p:cNvCxnSpPr>
            <a:cxnSpLocks/>
          </p:cNvCxnSpPr>
          <p:nvPr/>
        </p:nvCxnSpPr>
        <p:spPr>
          <a:xfrm>
            <a:off x="4523361" y="2029212"/>
            <a:ext cx="31967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0291B4-9031-6455-B196-52A8EB869289}"/>
              </a:ext>
            </a:extLst>
          </p:cNvPr>
          <p:cNvCxnSpPr/>
          <p:nvPr/>
        </p:nvCxnSpPr>
        <p:spPr>
          <a:xfrm>
            <a:off x="4523361" y="4131919"/>
            <a:ext cx="73930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B0F1121-C27B-EA9E-0CED-99FEE41AA100}"/>
              </a:ext>
            </a:extLst>
          </p:cNvPr>
          <p:cNvCxnSpPr>
            <a:cxnSpLocks/>
          </p:cNvCxnSpPr>
          <p:nvPr/>
        </p:nvCxnSpPr>
        <p:spPr>
          <a:xfrm flipV="1">
            <a:off x="4533827" y="5251509"/>
            <a:ext cx="876441" cy="650991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AD0483F-7A10-5BE6-A4B7-82BA16009E9E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523361" y="4115515"/>
            <a:ext cx="0" cy="178698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or: Elbow 1026">
            <a:extLst>
              <a:ext uri="{FF2B5EF4-FFF2-40B4-BE49-F238E27FC236}">
                <a16:creationId xmlns:a16="http://schemas.microsoft.com/office/drawing/2014/main" id="{956F4542-DE0D-7C9C-0106-8FC6CEF509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40298" y="3653740"/>
            <a:ext cx="634870" cy="268744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D6A84467-67ED-C6CB-71FD-2CFC9BDAE961}"/>
              </a:ext>
            </a:extLst>
          </p:cNvPr>
          <p:cNvCxnSpPr>
            <a:cxnSpLocks/>
          </p:cNvCxnSpPr>
          <p:nvPr/>
        </p:nvCxnSpPr>
        <p:spPr>
          <a:xfrm>
            <a:off x="4523361" y="2046221"/>
            <a:ext cx="10466" cy="161632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5227BDEF-0E6C-D9C5-E845-C0736665A45C}"/>
              </a:ext>
            </a:extLst>
          </p:cNvPr>
          <p:cNvCxnSpPr/>
          <p:nvPr/>
        </p:nvCxnSpPr>
        <p:spPr>
          <a:xfrm>
            <a:off x="7751889" y="5504776"/>
            <a:ext cx="914400" cy="914400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5A7AB256-2703-0D1D-8527-7DC61EFADC52}"/>
              </a:ext>
            </a:extLst>
          </p:cNvPr>
          <p:cNvCxnSpPr>
            <a:endCxn id="50" idx="1"/>
          </p:cNvCxnSpPr>
          <p:nvPr/>
        </p:nvCxnSpPr>
        <p:spPr>
          <a:xfrm flipV="1">
            <a:off x="7312339" y="3223752"/>
            <a:ext cx="1102087" cy="438798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0B72F2E6-EBD8-545D-960F-48FBB4CBF2DC}"/>
              </a:ext>
            </a:extLst>
          </p:cNvPr>
          <p:cNvCxnSpPr/>
          <p:nvPr/>
        </p:nvCxnSpPr>
        <p:spPr>
          <a:xfrm>
            <a:off x="7312339" y="3662550"/>
            <a:ext cx="0" cy="2862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511F6A45-A789-6DEA-9C23-FB88054CC9CF}"/>
              </a:ext>
            </a:extLst>
          </p:cNvPr>
          <p:cNvCxnSpPr>
            <a:cxnSpLocks/>
          </p:cNvCxnSpPr>
          <p:nvPr/>
        </p:nvCxnSpPr>
        <p:spPr>
          <a:xfrm>
            <a:off x="7845526" y="4312285"/>
            <a:ext cx="1137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FC9E4BCD-1355-4679-06C3-7C8C3DEE4250}"/>
              </a:ext>
            </a:extLst>
          </p:cNvPr>
          <p:cNvCxnSpPr>
            <a:cxnSpLocks/>
          </p:cNvCxnSpPr>
          <p:nvPr/>
        </p:nvCxnSpPr>
        <p:spPr>
          <a:xfrm flipV="1">
            <a:off x="7393022" y="5108282"/>
            <a:ext cx="2529191" cy="1104798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Flowchart: Multidocument 1047">
            <a:extLst>
              <a:ext uri="{FF2B5EF4-FFF2-40B4-BE49-F238E27FC236}">
                <a16:creationId xmlns:a16="http://schemas.microsoft.com/office/drawing/2014/main" id="{D8EB16F1-A61A-88F8-8288-0F660CBDB241}"/>
              </a:ext>
            </a:extLst>
          </p:cNvPr>
          <p:cNvSpPr/>
          <p:nvPr/>
        </p:nvSpPr>
        <p:spPr>
          <a:xfrm>
            <a:off x="9922213" y="4950660"/>
            <a:ext cx="914399" cy="951840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DAFB6B7-0493-4581-7877-2E6FC02FAD62}"/>
              </a:ext>
            </a:extLst>
          </p:cNvPr>
          <p:cNvSpPr txBox="1"/>
          <p:nvPr/>
        </p:nvSpPr>
        <p:spPr>
          <a:xfrm>
            <a:off x="10381442" y="3586679"/>
            <a:ext cx="195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Food items</a:t>
            </a:r>
          </a:p>
          <a:p>
            <a:endParaRPr lang="en-IN" dirty="0"/>
          </a:p>
        </p:txBody>
      </p:sp>
      <p:cxnSp>
        <p:nvCxnSpPr>
          <p:cNvPr id="1051" name="Connector: Elbow 1050">
            <a:extLst>
              <a:ext uri="{FF2B5EF4-FFF2-40B4-BE49-F238E27FC236}">
                <a16:creationId xmlns:a16="http://schemas.microsoft.com/office/drawing/2014/main" id="{FF0A08A9-0A4A-DAD8-7EDA-DD618237CAFA}"/>
              </a:ext>
            </a:extLst>
          </p:cNvPr>
          <p:cNvCxnSpPr/>
          <p:nvPr/>
        </p:nvCxnSpPr>
        <p:spPr>
          <a:xfrm>
            <a:off x="9908636" y="2654390"/>
            <a:ext cx="1186774" cy="534348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914C8746-D5C8-A756-F4F4-6CC72AA237EF}"/>
              </a:ext>
            </a:extLst>
          </p:cNvPr>
          <p:cNvCxnSpPr>
            <a:cxnSpLocks/>
          </p:cNvCxnSpPr>
          <p:nvPr/>
        </p:nvCxnSpPr>
        <p:spPr>
          <a:xfrm>
            <a:off x="9790326" y="4264897"/>
            <a:ext cx="58908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EDB1444B-391E-21DB-5441-C22247F01121}"/>
              </a:ext>
            </a:extLst>
          </p:cNvPr>
          <p:cNvCxnSpPr/>
          <p:nvPr/>
        </p:nvCxnSpPr>
        <p:spPr>
          <a:xfrm>
            <a:off x="10914434" y="5412903"/>
            <a:ext cx="44248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B8761771-C46A-6E6B-F648-EFC82EB18AAF}"/>
              </a:ext>
            </a:extLst>
          </p:cNvPr>
          <p:cNvCxnSpPr/>
          <p:nvPr/>
        </p:nvCxnSpPr>
        <p:spPr>
          <a:xfrm>
            <a:off x="9620656" y="6325365"/>
            <a:ext cx="187743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CC619CEA-4491-CFDF-4DBE-8163661347E1}"/>
              </a:ext>
            </a:extLst>
          </p:cNvPr>
          <p:cNvCxnSpPr/>
          <p:nvPr/>
        </p:nvCxnSpPr>
        <p:spPr>
          <a:xfrm flipV="1">
            <a:off x="11356921" y="4038847"/>
            <a:ext cx="0" cy="137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A0D5B3DF-C9CA-9649-C5C9-5BCB3211B039}"/>
              </a:ext>
            </a:extLst>
          </p:cNvPr>
          <p:cNvCxnSpPr/>
          <p:nvPr/>
        </p:nvCxnSpPr>
        <p:spPr>
          <a:xfrm flipV="1">
            <a:off x="11498094" y="4038847"/>
            <a:ext cx="0" cy="228651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CF550E99-E346-6E45-6B81-89119535B572}"/>
              </a:ext>
            </a:extLst>
          </p:cNvPr>
          <p:cNvCxnSpPr>
            <a:cxnSpLocks/>
          </p:cNvCxnSpPr>
          <p:nvPr/>
        </p:nvCxnSpPr>
        <p:spPr>
          <a:xfrm>
            <a:off x="11108987" y="3142034"/>
            <a:ext cx="0" cy="44464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AutoShape 4">
            <a:extLst>
              <a:ext uri="{FF2B5EF4-FFF2-40B4-BE49-F238E27FC236}">
                <a16:creationId xmlns:a16="http://schemas.microsoft.com/office/drawing/2014/main" id="{FAF1B6A9-3BAA-8751-A01C-4C842879B9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54540" cy="25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42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4 types of food blogs you can start creating today!">
            <a:extLst>
              <a:ext uri="{FF2B5EF4-FFF2-40B4-BE49-F238E27FC236}">
                <a16:creationId xmlns:a16="http://schemas.microsoft.com/office/drawing/2014/main" id="{6678FA00-5D7B-AB78-9A2D-F00DD03F38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4A490-3700-6061-868A-00FD15D51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990"/>
            <a:ext cx="12500043" cy="7434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4998B7-717E-97C5-A98C-B17DEE7690C2}"/>
              </a:ext>
            </a:extLst>
          </p:cNvPr>
          <p:cNvSpPr txBox="1"/>
          <p:nvPr/>
        </p:nvSpPr>
        <p:spPr>
          <a:xfrm>
            <a:off x="4069405" y="-194356"/>
            <a:ext cx="8122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B230A-E9D3-7820-F374-72F035EE1C02}"/>
              </a:ext>
            </a:extLst>
          </p:cNvPr>
          <p:cNvSpPr txBox="1"/>
          <p:nvPr/>
        </p:nvSpPr>
        <p:spPr>
          <a:xfrm>
            <a:off x="345332" y="448882"/>
            <a:ext cx="11196536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3200" b="1" u="sng" dirty="0"/>
              <a:t>My Food Blog </a:t>
            </a:r>
            <a:r>
              <a:rPr lang="en-IN" sz="3200" b="1" u="sng" dirty="0" err="1"/>
              <a:t>innovation:Tamilians</a:t>
            </a:r>
            <a:r>
              <a:rPr lang="en-IN" sz="3200" b="1" u="sng" dirty="0"/>
              <a:t> and hospitality-Inseparable</a:t>
            </a:r>
          </a:p>
          <a:p>
            <a:r>
              <a:rPr lang="en-IN" dirty="0"/>
              <a:t>               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Plastic-free and Smart Packing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Drinks that Offer More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Advanced Computerized Technology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      Modernization of Old Processing Technique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A focus on Transparency and </a:t>
            </a:r>
            <a:r>
              <a:rPr lang="en-IN" sz="2800" b="1" dirty="0" err="1">
                <a:solidFill>
                  <a:schemeClr val="bg1"/>
                </a:solidFill>
              </a:rPr>
              <a:t>Trush</a:t>
            </a:r>
            <a:endParaRPr lang="en-IN" sz="28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The Use of Forward Osmosis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Plant-</a:t>
            </a:r>
            <a:r>
              <a:rPr lang="en-IN" sz="2800" b="1" dirty="0" err="1">
                <a:solidFill>
                  <a:schemeClr val="bg1"/>
                </a:solidFill>
              </a:rPr>
              <a:t>based,Animal</a:t>
            </a:r>
            <a:r>
              <a:rPr lang="en-IN" sz="2800" b="1" dirty="0">
                <a:solidFill>
                  <a:schemeClr val="bg1"/>
                </a:solidFill>
              </a:rPr>
              <a:t>-free Products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Freeze Drying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Alternative Proteins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Personalized Nutrition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Vertical Farming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Blockchain in Agri-Food and Banana Leaves Supply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Secret behind </a:t>
            </a:r>
            <a:r>
              <a:rPr lang="en-IN" sz="2800" b="1" dirty="0" err="1">
                <a:solidFill>
                  <a:schemeClr val="bg1"/>
                </a:solidFill>
              </a:rPr>
              <a:t>Tranditional</a:t>
            </a:r>
            <a:r>
              <a:rPr lang="en-IN" sz="2800" b="1" dirty="0">
                <a:solidFill>
                  <a:schemeClr val="bg1"/>
                </a:solidFill>
              </a:rPr>
              <a:t> Tamil Foods Served on Banana Leaves</a:t>
            </a:r>
          </a:p>
          <a:p>
            <a:endParaRPr lang="en-IN" sz="2800" b="1" dirty="0">
              <a:solidFill>
                <a:schemeClr val="bg1"/>
              </a:solidFill>
            </a:endParaRP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003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C01AC-66A4-4879-B444-849A39F7B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971209" cy="7062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ECC211-6728-4863-867C-B31DEF555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85" y="365294"/>
            <a:ext cx="4175272" cy="2781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C2C1F2-7A91-6CBE-D68F-760AB3A3C7EE}"/>
              </a:ext>
            </a:extLst>
          </p:cNvPr>
          <p:cNvSpPr txBox="1"/>
          <p:nvPr/>
        </p:nvSpPr>
        <p:spPr>
          <a:xfrm>
            <a:off x="0" y="466928"/>
            <a:ext cx="63229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/>
              <a:t>14.Foods are cooked only in </a:t>
            </a:r>
            <a:r>
              <a:rPr lang="en-IN" sz="2400" b="1" dirty="0" err="1"/>
              <a:t>manpaanai</a:t>
            </a:r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/>
              <a:t>15.The Resurrection of the QR code in food packing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/>
              <a:t>16.A Return to old food processing Technique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FE723-D9F8-3778-E8ED-3133A80F028E}"/>
              </a:ext>
            </a:extLst>
          </p:cNvPr>
          <p:cNvSpPr txBox="1"/>
          <p:nvPr/>
        </p:nvSpPr>
        <p:spPr>
          <a:xfrm>
            <a:off x="3115526" y="2103767"/>
            <a:ext cx="68969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Some Traditional Foods: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 err="1"/>
              <a:t>Uttapam</a:t>
            </a:r>
            <a:r>
              <a:rPr lang="en-IN" sz="2400" b="1" dirty="0"/>
              <a:t>-the fluffy pancake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/>
              <a:t>Chicken </a:t>
            </a:r>
            <a:r>
              <a:rPr lang="en-IN" sz="2400" b="1" dirty="0" err="1"/>
              <a:t>chettinad</a:t>
            </a:r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/>
              <a:t>Banana Bonda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/>
              <a:t>Idiyappam </a:t>
            </a:r>
            <a:r>
              <a:rPr lang="en-IN" sz="2400" b="1" dirty="0" err="1"/>
              <a:t>paaya</a:t>
            </a:r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 err="1"/>
              <a:t>Paniyaram</a:t>
            </a:r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 err="1"/>
              <a:t>Rava</a:t>
            </a:r>
            <a:r>
              <a:rPr lang="en-IN" sz="2400" b="1" dirty="0"/>
              <a:t> </a:t>
            </a:r>
            <a:r>
              <a:rPr lang="en-IN" sz="2400" b="1" dirty="0" err="1"/>
              <a:t>vadai</a:t>
            </a:r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 err="1"/>
              <a:t>Sukku</a:t>
            </a:r>
            <a:r>
              <a:rPr lang="en-IN" sz="2400" b="1" dirty="0"/>
              <a:t> </a:t>
            </a:r>
            <a:r>
              <a:rPr lang="en-IN" sz="2400" b="1" dirty="0" err="1"/>
              <a:t>m,alli</a:t>
            </a:r>
            <a:r>
              <a:rPr lang="en-IN" sz="2400" b="1" dirty="0"/>
              <a:t> coffee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/>
              <a:t>Prawns Kuzhambu</a:t>
            </a:r>
          </a:p>
          <a:p>
            <a:endParaRPr lang="en-IN" sz="3200" b="1" dirty="0"/>
          </a:p>
          <a:p>
            <a:endParaRPr lang="en-IN" sz="3200" b="1" dirty="0"/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60158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DEFA49-7EC2-B670-51F7-28839A3A9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21" y="0"/>
            <a:ext cx="4667540" cy="2628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20B46-3D0E-B6A0-0374-12B278DE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83" y="2628697"/>
            <a:ext cx="4672678" cy="2480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EB2C4-64E6-CE28-37D1-F7F3C6E0B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62" y="1674880"/>
            <a:ext cx="4170537" cy="2513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0F0A7F-6F97-FDB3-7753-450E6258A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463" y="4188365"/>
            <a:ext cx="4170537" cy="2640452"/>
          </a:xfrm>
          <a:prstGeom prst="rect">
            <a:avLst/>
          </a:prstGeom>
        </p:spPr>
      </p:pic>
      <p:sp>
        <p:nvSpPr>
          <p:cNvPr id="9" name="AutoShape 2">
            <a:extLst>
              <a:ext uri="{FF2B5EF4-FFF2-40B4-BE49-F238E27FC236}">
                <a16:creationId xmlns:a16="http://schemas.microsoft.com/office/drawing/2014/main" id="{BABB3ED6-CFC6-7782-820B-946B9F26B4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F65F5E-3AA7-0F9F-9254-95EDAAF9D1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29619" cy="16006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7AAC79-DBD4-3185-4B32-B759653C27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61" y="-19455"/>
            <a:ext cx="4170537" cy="18738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D5B96C-55EA-D941-244E-D492EFE1EC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606"/>
            <a:ext cx="3404377" cy="17430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F5AEB7-6D2A-BF95-D360-F87FDB875B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0844" y="2745673"/>
            <a:ext cx="3485136" cy="46811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3FE030-3443-D96A-9B1B-F0D51099BA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32267" y="3894736"/>
            <a:ext cx="2143125" cy="37015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EFBD3A-DF70-22A0-AFB4-33C8674BA316}"/>
              </a:ext>
            </a:extLst>
          </p:cNvPr>
          <p:cNvSpPr txBox="1"/>
          <p:nvPr/>
        </p:nvSpPr>
        <p:spPr>
          <a:xfrm>
            <a:off x="3445741" y="1559095"/>
            <a:ext cx="8608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0686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167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Computing</dc:title>
  <dc:creator>Saranya Murugavel</dc:creator>
  <cp:lastModifiedBy>Saranya Murugavel</cp:lastModifiedBy>
  <cp:revision>3</cp:revision>
  <cp:lastPrinted>2023-10-10T16:31:33Z</cp:lastPrinted>
  <dcterms:created xsi:type="dcterms:W3CDTF">2023-10-10T12:50:18Z</dcterms:created>
  <dcterms:modified xsi:type="dcterms:W3CDTF">2023-10-10T16:32:44Z</dcterms:modified>
</cp:coreProperties>
</file>