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4" autoAdjust="0"/>
    <p:restoredTop sz="99500" autoAdjust="0"/>
  </p:normalViewPr>
  <p:slideViewPr>
    <p:cSldViewPr snapToGrid="0">
      <p:cViewPr>
        <p:scale>
          <a:sx n="99" d="100"/>
          <a:sy n="99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showMasterSp="0" type="title" preserve="1">
  <p:cSld name="标题幻灯片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00A12"/>
              <a:srgbClr val="447CB4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 rot="0">
            <a:off x="1595269" y="1122363"/>
            <a:ext cx="9001463" cy="2387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all" spc="0" baseline="0">
                <a:solidFill>
                  <a:schemeClr val="tx1"/>
                </a:solidFill>
                <a:latin typeface="Bookman Old Style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4800" b="1" i="0" u="none" strike="noStrike" kern="1200" cap="all" spc="0" baseline="0">
              <a:solidFill>
                <a:schemeClr val="tx1"/>
              </a:solidFill>
              <a:latin typeface="Bookman Old Style" pitchFamily="0" charset="0"/>
              <a:ea typeface="宋体" pitchFamily="0" charset="0"/>
              <a:cs typeface="Lucida Sans"/>
            </a:endParaRPr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 rot="0">
            <a:off x="1595269" y="3602038"/>
            <a:ext cx="9001463" cy="165576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宋体" pitchFamily="0" charset="0"/>
              <a:cs typeface="Lucida Sans"/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78736" y="5883275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Rockwell" pitchFamily="0" charset="0"/>
              <a:ea typeface="宋体" pitchFamily="0" charset="0"/>
              <a:cs typeface="Rockwell" pitchFamily="0" charset="0"/>
            </a:endParaRPr>
          </a:p>
        </p:txBody>
      </p:sp>
      <p:sp>
        <p:nvSpPr>
          <p:cNvPr id="1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913793" y="5883275"/>
            <a:ext cx="6672864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Rockwell" pitchFamily="0" charset="0"/>
              <a:ea typeface="宋体" pitchFamily="0" charset="0"/>
              <a:cs typeface="Rockwell" pitchFamily="0" charset="0"/>
            </a:endParaRPr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514011" y="5883275"/>
            <a:ext cx="753544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0" baseline="0">
                <a:solidFill>
                  <a:srgbClr val="FFFFFF"/>
                </a:solidFill>
                <a:latin typeface="Rockwell" pitchFamily="0" charset="0"/>
                <a:ea typeface="宋体" pitchFamily="0" charset="0"/>
                <a:cs typeface="Rockwell" pitchFamily="0" charset="0"/>
              </a:rPr>
              <a:t>&lt;#&gt;</a:t>
            </a:fld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Rockwell" pitchFamily="0" charset="0"/>
              <a:ea typeface="宋体" pitchFamily="0" charset="0"/>
              <a:cs typeface="Rockwel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3035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2450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712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00A12"/>
              <a:srgbClr val="447CB4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78736" y="5883275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>
              <a:solidFill>
                <a:srgbClr val="FFFFFF"/>
              </a:solidFill>
              <a:latin typeface="Rockwell" pitchFamily="0" charset="0"/>
              <a:ea typeface="宋体" pitchFamily="0" charset="0"/>
              <a:cs typeface="Rockwell" pitchFamily="0" charset="0"/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913793" y="5883275"/>
            <a:ext cx="6672864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>
              <a:solidFill>
                <a:srgbClr val="FFFFFF"/>
              </a:solidFill>
              <a:latin typeface="Rockwell" pitchFamily="0" charset="0"/>
              <a:ea typeface="宋体" pitchFamily="0" charset="0"/>
              <a:cs typeface="Rockwell" pitchFamily="0" charset="0"/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514011" y="5883275"/>
            <a:ext cx="753544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rgbClr val="FFFFFF"/>
                </a:solidFill>
                <a:latin typeface="Rockwell" pitchFamily="0" charset="0"/>
                <a:ea typeface="宋体" pitchFamily="0" charset="0"/>
                <a:cs typeface="Rockwell" pitchFamily="0" charset="0"/>
              </a:rPr>
              <a:t>&lt;#&gt;</a:t>
            </a:fld>
            <a:endParaRPr lang="zh-CN" altLang="en-US" sz="1000">
              <a:solidFill>
                <a:srgbClr val="FFFFFF"/>
              </a:solidFill>
              <a:latin typeface="Rockwell" pitchFamily="0" charset="0"/>
              <a:ea typeface="宋体" pitchFamily="0" charset="0"/>
              <a:cs typeface="Rockwel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4836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6555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2624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4502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291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0057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0661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7434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5108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0A12"/>
              <a:srgbClr val="447CB4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913795" y="609600"/>
            <a:ext cx="10353762" cy="1326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913795" y="2096064"/>
            <a:ext cx="10353762" cy="36951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7678736" y="5883275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>
                <a:solidFill>
                  <a:srgbClr val="FFFFFF"/>
                </a:solidFill>
                <a:latin typeface="Rockwell" pitchFamily="0" charset="0"/>
                <a:ea typeface="宋体" pitchFamily="0" charset="0"/>
                <a:cs typeface="Rockwell" pitchFamily="0" charset="0"/>
              </a:rPr>
              <a:t>9/28/2023</a:t>
            </a:fld>
            <a:endParaRPr lang="zh-CN" altLang="en-US" sz="1000">
              <a:solidFill>
                <a:srgbClr val="FFFFFF"/>
              </a:solidFill>
              <a:latin typeface="Rockwell" pitchFamily="0" charset="0"/>
              <a:ea typeface="宋体" pitchFamily="0" charset="0"/>
              <a:cs typeface="Rockwell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913793" y="5883275"/>
            <a:ext cx="6672864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00">
              <a:solidFill>
                <a:srgbClr val="FFFFFF"/>
              </a:solidFill>
              <a:latin typeface="Rockwell" pitchFamily="0" charset="0"/>
              <a:ea typeface="宋体" pitchFamily="0" charset="0"/>
              <a:cs typeface="Rockwell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10514011" y="5883275"/>
            <a:ext cx="753544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rgbClr val="FFFFFF"/>
                </a:solidFill>
                <a:latin typeface="Rockwell" pitchFamily="0" charset="0"/>
                <a:ea typeface="宋体" pitchFamily="0" charset="0"/>
                <a:cs typeface="Rockwell" pitchFamily="0" charset="0"/>
              </a:rPr>
              <a:t>&lt;#&gt;</a:t>
            </a:fld>
            <a:endParaRPr lang="zh-CN" altLang="en-US" sz="1000">
              <a:solidFill>
                <a:srgbClr val="FFFFFF"/>
              </a:solidFill>
              <a:latin typeface="Rockwell" pitchFamily="0" charset="0"/>
              <a:ea typeface="宋体" pitchFamily="0" charset="0"/>
              <a:cs typeface="Rockwel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914400" eaLnBrk="1" fontAlgn="auto" latinLnBrk="0" hangingPunct="1">
        <a:lnSpc>
          <a:spcPct val="90000"/>
        </a:lnSpc>
        <a:spcBef>
          <a:spcPts val="0"/>
        </a:spcBef>
        <a:buNone/>
        <a:defRPr sz="3400" b="1" i="0" kern="1200" cap="all">
          <a:solidFill>
            <a:schemeClr val="tx1"/>
          </a:solidFill>
          <a:effectLst>
            <a:outerShdw sx="100000" sy="100000" blurRad="50800" dir="2700000" dist="63500" algn="tl">
              <a:srgbClr val="000000">
                <a:alpha val="48000"/>
              </a:srgbClr>
            </a:outerShdw>
          </a:effectLst>
          <a:latin typeface="Bookman Old Style" pitchFamily="0" charset="0"/>
          <a:ea typeface="宋体" pitchFamily="0" charset="0"/>
          <a:cs typeface="Bookman Old Style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120000"/>
        </a:lnSpc>
        <a:spcBef>
          <a:spcPts val="1000"/>
        </a:spcBef>
        <a:buFont typeface="Arial" pitchFamily="34" charset="0"/>
        <a:buChar char="•"/>
        <a:defRPr sz="2000" kern="1200">
          <a:solidFill>
            <a:schemeClr val="tx1"/>
          </a:solidFill>
          <a:effectLst>
            <a:outerShdw sx="100000" sy="100000" blurRad="50800" dir="2700000" dist="38100" algn="tl">
              <a:srgbClr val="000000">
                <a:alpha val="48000"/>
              </a:srgbClr>
            </a:outerShdw>
          </a:effectLst>
          <a:latin typeface="Rockwell" pitchFamily="0" charset="0"/>
          <a:ea typeface="宋体" pitchFamily="0" charset="0"/>
          <a:cs typeface="Rockwell" pitchFamily="0" charset="0"/>
        </a:defRPr>
      </a:lvl1pPr>
      <a:lvl2pPr marL="685800" indent="-228600" algn="l" defTabSz="914400" eaLnBrk="1" fontAlgn="auto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effectLst>
            <a:outerShdw sx="100000" sy="100000" blurRad="50800" dir="2700000" dist="38100" algn="tl">
              <a:srgbClr val="000000">
                <a:alpha val="48000"/>
              </a:srgbClr>
            </a:outerShdw>
          </a:effectLst>
          <a:latin typeface="Rockwell" pitchFamily="0" charset="0"/>
          <a:ea typeface="宋体" pitchFamily="0" charset="0"/>
          <a:cs typeface="Rockwell" pitchFamily="0" charset="0"/>
        </a:defRPr>
      </a:lvl2pPr>
      <a:lvl3pPr marL="1143000" indent="-228600" algn="l" defTabSz="914400" eaLnBrk="1" fontAlgn="auto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sx="100000" sy="100000" blurRad="50800" dir="2700000" dist="38100" algn="tl">
              <a:srgbClr val="000000">
                <a:alpha val="48000"/>
              </a:srgbClr>
            </a:outerShdw>
          </a:effectLst>
          <a:latin typeface="Rockwell" pitchFamily="0" charset="0"/>
          <a:ea typeface="宋体" pitchFamily="0" charset="0"/>
          <a:cs typeface="Rockwell" pitchFamily="0" charset="0"/>
        </a:defRPr>
      </a:lvl3pPr>
      <a:lvl4pPr marL="1600200" indent="-228600" algn="l" defTabSz="914400" eaLnBrk="1" fontAlgn="auto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400" kern="1200">
          <a:solidFill>
            <a:schemeClr val="tx1"/>
          </a:solidFill>
          <a:effectLst>
            <a:outerShdw sx="100000" sy="100000" blurRad="50800" dir="2700000" dist="38100" algn="tl">
              <a:srgbClr val="000000">
                <a:alpha val="48000"/>
              </a:srgbClr>
            </a:outerShdw>
          </a:effectLst>
          <a:latin typeface="Rockwell" pitchFamily="0" charset="0"/>
          <a:ea typeface="宋体" pitchFamily="0" charset="0"/>
          <a:cs typeface="Rockwell" pitchFamily="0" charset="0"/>
        </a:defRPr>
      </a:lvl4pPr>
      <a:lvl5pPr marL="2057400" indent="-228600" algn="l" defTabSz="914400" eaLnBrk="1" fontAlgn="auto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200" kern="1200">
          <a:solidFill>
            <a:schemeClr val="tx1"/>
          </a:solidFill>
          <a:effectLst>
            <a:outerShdw sx="100000" sy="100000" blurRad="50800" dir="2700000" dist="38100" algn="tl">
              <a:srgbClr val="000000">
                <a:alpha val="48000"/>
              </a:srgbClr>
            </a:outerShdw>
          </a:effectLst>
          <a:latin typeface="Rockwell" pitchFamily="0" charset="0"/>
          <a:ea typeface="宋体" pitchFamily="0" charset="0"/>
          <a:cs typeface="Rockwell" pitchFamily="0" charset="0"/>
        </a:defRPr>
      </a:lvl5pPr>
      <a:lvl6pPr marL="2514600" indent="-228600" algn="l" defTabSz="914400" eaLnBrk="1" fontAlgn="auto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200" kern="1200">
          <a:solidFill>
            <a:schemeClr val="tx1"/>
          </a:solidFill>
          <a:effectLst>
            <a:outerShdw sx="100000" sy="100000" blurRad="50800" dir="2700000" dist="38100" algn="tl">
              <a:srgbClr val="000000">
                <a:alpha val="48000"/>
              </a:srgbClr>
            </a:outerShdw>
          </a:effectLst>
          <a:latin typeface="Rockwell" pitchFamily="0" charset="0"/>
          <a:ea typeface="宋体" pitchFamily="0" charset="0"/>
          <a:cs typeface="Rockwell" pitchFamily="0" charset="0"/>
        </a:defRPr>
      </a:lvl6pPr>
      <a:lvl7pPr marL="2971800" indent="-228600" algn="l" defTabSz="914400" eaLnBrk="1" fontAlgn="auto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200" kern="1200">
          <a:solidFill>
            <a:schemeClr val="tx1"/>
          </a:solidFill>
          <a:effectLst>
            <a:outerShdw sx="100000" sy="100000" blurRad="50800" dir="2700000" dist="38100" algn="tl">
              <a:srgbClr val="000000">
                <a:alpha val="48000"/>
              </a:srgbClr>
            </a:outerShdw>
          </a:effectLst>
          <a:latin typeface="Rockwell" pitchFamily="0" charset="0"/>
          <a:ea typeface="宋体" pitchFamily="0" charset="0"/>
          <a:cs typeface="Rockwell" pitchFamily="0" charset="0"/>
        </a:defRPr>
      </a:lvl7pPr>
      <a:lvl8pPr marL="3429000" indent="-228600" algn="l" defTabSz="914400" eaLnBrk="1" fontAlgn="auto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200" kern="1200">
          <a:solidFill>
            <a:schemeClr val="tx1"/>
          </a:solidFill>
          <a:effectLst>
            <a:outerShdw sx="100000" sy="100000" blurRad="50800" dir="2700000" dist="38100" algn="tl">
              <a:srgbClr val="000000">
                <a:alpha val="48000"/>
              </a:srgbClr>
            </a:outerShdw>
          </a:effectLst>
          <a:latin typeface="Rockwell" pitchFamily="0" charset="0"/>
          <a:ea typeface="宋体" pitchFamily="0" charset="0"/>
          <a:cs typeface="Rockwell" pitchFamily="0" charset="0"/>
        </a:defRPr>
      </a:lvl8pPr>
      <a:lvl9pPr marL="3429000" indent="-228600" algn="l" defTabSz="914400" eaLnBrk="1" fontAlgn="auto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200" kern="1200">
          <a:solidFill>
            <a:schemeClr val="tx1"/>
          </a:solidFill>
          <a:effectLst>
            <a:outerShdw sx="100000" sy="100000" blurRad="50800" dir="2700000" dist="38100" algn="tl">
              <a:srgbClr val="000000">
                <a:alpha val="48000"/>
              </a:srgbClr>
            </a:outerShdw>
          </a:effectLst>
          <a:latin typeface="Rockwell" pitchFamily="0" charset="0"/>
          <a:ea typeface="宋体" pitchFamily="0" charset="0"/>
          <a:cs typeface="Rockwel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jpeg"/><Relationship Id="rId3" Type="http://schemas.openxmlformats.org/officeDocument/2006/relationships/image" Target="../media/3.jpe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4.jpeg"/><Relationship Id="rId3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5.jpeg"/><Relationship Id="rId3" Type="http://schemas.openxmlformats.org/officeDocument/2006/relationships/image" Target="../media/6.jpeg"/><Relationship Id="rId4" Type="http://schemas.openxmlformats.org/officeDocument/2006/relationships/image" Target="../media/7.jpeg"/><Relationship Id="rId5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video" Target="file:////storage/emulated/0/Android/data/com.yozo.vivo.office/cache/.tmp/Yozo_Office/Temp/fc/1270096291695884427542/food.pptx/ppt/media/media1.mp4" TargetMode="External"/><Relationship Id="rId3" Type="http://schemas.openxmlformats.org/officeDocument/2006/relationships/image" Target="../media/8.png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0A12"/>
              <a:srgbClr val="447CB4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ubTitle" idx="1"/>
          </p:nvPr>
        </p:nvSpPr>
        <p:spPr>
          <a:xfrm rot="0">
            <a:off x="273022" y="89595"/>
            <a:ext cx="9430814" cy="24448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5900" b="1" i="0" u="none" strike="noStrike" kern="1200" cap="none" spc="0" baseline="0">
                <a:ln w="6591" cap="flat">
                  <a:solidFill>
                    <a:srgbClr val="50BEA3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sx="100000" sy="100000" dir="2700000" dist="38100" algn="tl">
                    <a:srgbClr val="50BEA3"/>
                  </a:outerShdw>
                </a:effectLst>
                <a:latin typeface="Arial Black" pitchFamily="34" charset="0"/>
                <a:ea typeface="宋体" pitchFamily="0" charset="0"/>
                <a:cs typeface="Lucida Sans"/>
              </a:rPr>
              <a:t>IBM </a:t>
            </a:r>
            <a:endParaRPr lang="en-US" altLang="zh-CN" sz="5900" b="1" i="0" u="none" strike="noStrike" kern="1200" cap="none" spc="0" baseline="0">
              <a:ln w="6591" cap="flat">
                <a:solidFill>
                  <a:srgbClr val="50BEA3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sx="100000" sy="100000" dir="2700000" dist="38100" algn="tl">
                  <a:srgbClr val="50BEA3"/>
                </a:outerShdw>
              </a:effectLst>
              <a:latin typeface="Arial Black" pitchFamily="34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5900" b="1" i="0" u="none" strike="noStrike" kern="1200" cap="none" spc="0" baseline="0">
                <a:ln w="6591" cap="flat">
                  <a:solidFill>
                    <a:srgbClr val="50BEA3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sx="100000" sy="100000" dir="2700000" dist="38100" algn="tl">
                    <a:srgbClr val="50BEA3"/>
                  </a:outerShdw>
                </a:effectLst>
                <a:latin typeface="Arial Black" pitchFamily="34" charset="0"/>
                <a:ea typeface="宋体" pitchFamily="0" charset="0"/>
                <a:cs typeface="Lucida Sans"/>
              </a:rPr>
              <a:t>Cloud Computing </a:t>
            </a:r>
            <a:endParaRPr lang="en-US" altLang="zh-CN" sz="5900" b="1" i="0" u="none" strike="noStrike" kern="1200" cap="none" spc="0" baseline="0">
              <a:ln w="6591" cap="flat">
                <a:solidFill>
                  <a:srgbClr val="50BEA3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sx="100000" sy="100000" dir="2700000" dist="38100" algn="tl">
                  <a:srgbClr val="50BEA3"/>
                </a:outerShdw>
              </a:effectLst>
              <a:latin typeface="Arial Black" pitchFamily="34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700" b="0" i="0" u="none" strike="noStrike" kern="1200" cap="none" spc="0" baseline="0">
                <a:solidFill>
                  <a:schemeClr val="tx1"/>
                </a:solidFill>
                <a:latin typeface="Rockwell" pitchFamily="0" charset="0"/>
                <a:ea typeface="宋体" pitchFamily="0" charset="0"/>
                <a:cs typeface="Lucida Sans"/>
              </a:rPr>
              <a:t>                  </a:t>
            </a:r>
            <a:endParaRPr lang="en-US" altLang="zh-CN" sz="1700" b="1" i="0" u="none" strike="noStrike" kern="1200" cap="none" spc="0" baseline="0">
              <a:solidFill>
                <a:srgbClr val="96D8C8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Calibri" pitchFamily="34" charset="0"/>
              <a:ea typeface="宋体" pitchFamily="0" charset="0"/>
              <a:cs typeface="Calibri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700" b="0" i="0" u="none" strike="noStrike" kern="1200" cap="none" spc="0" baseline="0">
              <a:solidFill>
                <a:schemeClr val="tx1"/>
              </a:solidFill>
              <a:latin typeface="Rockwell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13" name="图片" descr="IBM Logo Think, ibm transparent background PNG clipart | HiClipart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904767" y="347390"/>
            <a:ext cx="2726973" cy="123655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" name="矩形"/>
          <p:cNvSpPr>
            <a:spLocks/>
          </p:cNvSpPr>
          <p:nvPr/>
        </p:nvSpPr>
        <p:spPr>
          <a:xfrm rot="0">
            <a:off x="273022" y="4906052"/>
            <a:ext cx="7819390" cy="81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ln w="6591" cap="flat">
                  <a:solidFill>
                    <a:srgbClr val="50BEA3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sx="100000" sy="100000" dir="2700000" dist="38100" algn="tl">
                    <a:srgbClr val="50BEA3"/>
                  </a:outerShdw>
                </a:effectLst>
                <a:latin typeface="Calibri" pitchFamily="34" charset="0"/>
                <a:ea typeface="宋体" pitchFamily="0" charset="0"/>
                <a:cs typeface="Calibri" pitchFamily="34" charset="0"/>
              </a:rPr>
              <a:t>Project Name : Personal Blog on IBM cloud Static Web Apps</a:t>
            </a:r>
            <a:endParaRPr lang="zh-CN" altLang="en-US" sz="2400" b="1" i="0" u="none" strike="noStrike" kern="1200" cap="none" spc="0" baseline="0">
              <a:ln w="6591" cap="flat">
                <a:solidFill>
                  <a:srgbClr val="50BEA3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sx="100000" sy="100000" dir="2700000" dist="38100" algn="tl">
                  <a:srgbClr val="50BEA3"/>
                </a:outerShdw>
              </a:effectLst>
              <a:latin typeface="Rockwell" pitchFamily="0" charset="0"/>
              <a:ea typeface="宋体" pitchFamily="0" charset="0"/>
              <a:cs typeface="Rockwell" pitchFamily="0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 rot="0">
            <a:off x="273022" y="5499676"/>
            <a:ext cx="5464206" cy="4533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ln w="6591" cap="flat">
                  <a:solidFill>
                    <a:srgbClr val="50BEA3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sx="100000" sy="100000" dir="2700000" dist="38100" algn="tl">
                    <a:srgbClr val="50BEA3"/>
                  </a:outerShdw>
                </a:effectLst>
                <a:latin typeface="Calibri" pitchFamily="34" charset="0"/>
                <a:ea typeface="宋体" pitchFamily="0" charset="0"/>
                <a:cs typeface="Calibri" pitchFamily="34" charset="0"/>
              </a:rPr>
              <a:t>Theme:  Personal Food Blog</a:t>
            </a:r>
            <a:endParaRPr lang="zh-CN" altLang="en-US" sz="2400" b="1" i="0" u="none" strike="noStrike" kern="1200" cap="none" spc="0" baseline="0">
              <a:ln w="6591" cap="flat">
                <a:solidFill>
                  <a:srgbClr val="50BEA3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sx="100000" sy="100000" dir="2700000" dist="38100" algn="tl">
                  <a:srgbClr val="50BEA3"/>
                </a:outerShdw>
              </a:effectLst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  <p:pic>
        <p:nvPicPr>
          <p:cNvPr id="16" name="图片" descr="IBM Cloud on RedHat – Accelerate business agility and growth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79707" y="2215538"/>
            <a:ext cx="3585804" cy="20080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6441517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0A12"/>
              <a:srgbClr val="447CB4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" descr="foods that have a high iron content"/>
          <p:cNvPicPr>
            <a:picLocks noChangeAspect="1"/>
          </p:cNvPicPr>
          <p:nvPr/>
        </p:nvPicPr>
        <p:blipFill>
          <a:blip r:embed="rId2" cstate="print"/>
          <a:srcRect t="-1" b="-622" r="12034"/>
          <a:stretch>
            <a:fillRect/>
          </a:stretch>
        </p:blipFill>
        <p:spPr>
          <a:xfrm rot="0">
            <a:off x="-74644" y="-19050"/>
            <a:ext cx="12191999" cy="68770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1" name="矩形"/>
          <p:cNvSpPr>
            <a:spLocks/>
          </p:cNvSpPr>
          <p:nvPr/>
        </p:nvSpPr>
        <p:spPr>
          <a:xfrm rot="0">
            <a:off x="5747658" y="1250302"/>
            <a:ext cx="8509519" cy="109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1" i="0" u="none" strike="noStrike" kern="1200" cap="none" spc="0" baseline="0">
                <a:solidFill>
                  <a:srgbClr val="FFFF00"/>
                </a:solidFill>
                <a:latin typeface="Arial Black" pitchFamily="34" charset="0"/>
                <a:ea typeface="宋体" pitchFamily="0" charset="0"/>
                <a:cs typeface="Rockwell" pitchFamily="0" charset="0"/>
              </a:rPr>
              <a:t>FOOD</a:t>
            </a:r>
            <a:r>
              <a:rPr lang="en-US" altLang="zh-CN" sz="6600" b="1" i="0" u="none" strike="noStrike" kern="1200" cap="none" spc="0" baseline="0">
                <a:solidFill>
                  <a:srgbClr val="F2F2F2"/>
                </a:solidFill>
                <a:latin typeface="Arial Black" pitchFamily="34" charset="0"/>
                <a:ea typeface="宋体" pitchFamily="0" charset="0"/>
                <a:cs typeface="Rockwell" pitchFamily="0" charset="0"/>
              </a:rPr>
              <a:t> BLOG</a:t>
            </a:r>
            <a:endParaRPr lang="zh-CN" altLang="en-US" sz="6600" b="1" i="0" u="none" strike="noStrike" kern="1200" cap="none" spc="0" baseline="0">
              <a:solidFill>
                <a:srgbClr val="F2F2F2"/>
              </a:solidFill>
              <a:latin typeface="Arial Black" pitchFamily="34" charset="0"/>
              <a:ea typeface="宋体" pitchFamily="0" charset="0"/>
              <a:cs typeface="Rockwell" pitchFamily="0" charset="0"/>
            </a:endParaRPr>
          </a:p>
        </p:txBody>
      </p:sp>
      <p:sp>
        <p:nvSpPr>
          <p:cNvPr id="22" name="矩形"/>
          <p:cNvSpPr>
            <a:spLocks/>
          </p:cNvSpPr>
          <p:nvPr/>
        </p:nvSpPr>
        <p:spPr>
          <a:xfrm rot="0">
            <a:off x="1380931" y="2430624"/>
            <a:ext cx="5243806" cy="1720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Rockwell" pitchFamily="0" charset="0"/>
              </a:rPr>
              <a:t>THE GOOD FOODS </a:t>
            </a:r>
            <a:r>
              <a:rPr lang="en-US" altLang="zh-CN" sz="3600" b="1" i="0" u="none" strike="noStrike" kern="1200" cap="none" spc="0" baseline="0">
                <a:solidFill>
                  <a:srgbClr val="FFFF00"/>
                </a:solidFill>
                <a:latin typeface="Arial Black" pitchFamily="34" charset="0"/>
                <a:ea typeface="宋体" pitchFamily="0" charset="0"/>
                <a:cs typeface="Rockwell" pitchFamily="0" charset="0"/>
              </a:rPr>
              <a:t>STARTS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Rockwell" pitchFamily="0" charset="0"/>
              </a:rPr>
              <a:t> WITH GOOD PRODUCT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Rockwel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2846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0A12"/>
              <a:srgbClr val="447CB4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" descr="Black screen, space, HD phone wallpaper | Peakpx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0"/>
            <a:ext cx="3715282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" name="图片" descr="Download Pure White Blank Canvas Wallpaper | Wallpapers.com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431444" y="0"/>
            <a:ext cx="3760556" cy="687074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5" name="图片" descr="How technology can help you track your favourite food from farm to fork -  The Economic Times"/>
          <p:cNvPicPr>
            <a:picLocks noChangeAspect="1"/>
          </p:cNvPicPr>
          <p:nvPr/>
        </p:nvPicPr>
        <p:blipFill>
          <a:blip r:embed="rId4" cstate="print"/>
          <a:srcRect t="-688" b="16817" l="1" r="-8000"/>
          <a:stretch>
            <a:fillRect/>
          </a:stretch>
        </p:blipFill>
        <p:spPr>
          <a:xfrm rot="5400000">
            <a:off x="2379781" y="1345736"/>
            <a:ext cx="7432435" cy="47409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6" name="矩形"/>
          <p:cNvSpPr>
            <a:spLocks/>
          </p:cNvSpPr>
          <p:nvPr/>
        </p:nvSpPr>
        <p:spPr>
          <a:xfrm rot="0">
            <a:off x="205273" y="167951"/>
            <a:ext cx="3116424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宋体" pitchFamily="0" charset="0"/>
                <a:cs typeface="Calibri" pitchFamily="34" charset="0"/>
              </a:rPr>
              <a:t>Project definition:</a:t>
            </a:r>
            <a:endParaRPr lang="zh-CN" altLang="en-US" sz="2000" b="1" i="0" u="sng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  <p:sp>
        <p:nvSpPr>
          <p:cNvPr id="27" name="矩形"/>
          <p:cNvSpPr>
            <a:spLocks/>
          </p:cNvSpPr>
          <p:nvPr/>
        </p:nvSpPr>
        <p:spPr>
          <a:xfrm rot="0">
            <a:off x="326571" y="736012"/>
            <a:ext cx="2995127" cy="5692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The project is to create a personal food blog hosted on IBM Cloud Static Web Apps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The goal is to share food journalism  interlinking a gourmet  interest in food ,tips ,food photography 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 Our Food Blog  can be about  the cuisine of different cultures and offer readers a way to access delicious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receipes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 and kitchen tips without having to shell out for a cookbook or make a call to a relative for help.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  <p:sp>
        <p:nvSpPr>
          <p:cNvPr id="28" name="矩形"/>
          <p:cNvSpPr>
            <a:spLocks/>
          </p:cNvSpPr>
          <p:nvPr/>
        </p:nvSpPr>
        <p:spPr>
          <a:xfrm rot="0">
            <a:off x="8551506" y="90697"/>
            <a:ext cx="3505199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accent1"/>
                </a:solidFill>
                <a:latin typeface="Rockwell" pitchFamily="0" charset="0"/>
                <a:ea typeface="宋体" pitchFamily="0" charset="0"/>
                <a:cs typeface="Calibri" pitchFamily="34" charset="0"/>
              </a:rPr>
              <a:t>Design Thinking:</a:t>
            </a:r>
            <a:endParaRPr lang="zh-CN" altLang="en-US" sz="1800" b="1" i="0" u="sng" strike="noStrike" kern="1200" cap="none" spc="0" baseline="0">
              <a:solidFill>
                <a:schemeClr val="accent1"/>
              </a:solidFill>
              <a:latin typeface="Rockwell" pitchFamily="0" charset="0"/>
              <a:ea typeface="宋体" pitchFamily="0" charset="0"/>
              <a:cs typeface="Calibri" pitchFamily="34" charset="0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 rot="0">
            <a:off x="8551506" y="419936"/>
            <a:ext cx="3205983" cy="75209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bg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Content Planning:</a:t>
            </a:r>
            <a:endParaRPr lang="en-US" altLang="zh-CN" sz="1800" b="1" i="0" u="sng" strike="noStrike" kern="1200" cap="none" spc="0" baseline="0">
              <a:solidFill>
                <a:schemeClr val="bg1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bg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Plan the blogs Structure , including sections for foods stories ,Eco -friendly tips , photos and possibly a map showing the restaurants places </a:t>
            </a:r>
            <a:endParaRPr lang="en-US" altLang="zh-CN" sz="1600" b="1" i="0" u="none" strike="noStrike" kern="1200" cap="none" spc="0" baseline="0">
              <a:solidFill>
                <a:schemeClr val="bg1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bg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Content Creation</a:t>
            </a: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:  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chemeClr val="bg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 Writing about the latest food        trends, like plant-based eating or air fryer recipes. </a:t>
            </a:r>
            <a:endParaRPr lang="en-US" altLang="zh-CN" sz="1600" b="1" i="0" u="none" strike="noStrike" kern="1200" cap="none" spc="0" baseline="0">
              <a:solidFill>
                <a:schemeClr val="bg1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bg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Website  Design:</a:t>
            </a:r>
            <a:endParaRPr lang="en-US" altLang="zh-CN" sz="1800" b="1" i="0" u="sng" strike="noStrike" kern="1200" cap="none" spc="0" baseline="0">
              <a:solidFill>
                <a:schemeClr val="bg1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bg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Design an aesthetically pleasing and user-friendly layout for the blog using HTML,CSS and Possibly JavaScript for interactive elements.</a:t>
            </a:r>
            <a:endParaRPr lang="en-US" altLang="zh-CN" sz="1600" b="1" i="0" u="none" strike="noStrike" kern="1200" cap="none" spc="0" baseline="0">
              <a:solidFill>
                <a:schemeClr val="bg1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bg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IBM  Cloud Setup:</a:t>
            </a:r>
            <a:endParaRPr lang="en-US" altLang="zh-CN" sz="1800" b="1" i="0" u="sng" strike="noStrike" kern="1200" cap="none" spc="0" baseline="0">
              <a:solidFill>
                <a:schemeClr val="bg1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chemeClr val="bg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Set up an account on IBM Cloud and create a Static Web App to host the blog.</a:t>
            </a:r>
            <a:endParaRPr lang="en-US" altLang="zh-CN" sz="1600" b="1" i="0" u="none" strike="noStrike" kern="1200" cap="none" spc="0" baseline="0">
              <a:solidFill>
                <a:schemeClr val="bg1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bg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Content Management:</a:t>
            </a:r>
            <a:endParaRPr lang="en-US" altLang="zh-CN" sz="1800" b="1" i="0" u="sng" strike="noStrike" kern="1200" cap="none" spc="0" baseline="0">
              <a:solidFill>
                <a:schemeClr val="bg1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bg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Choose a suitable Content Management System(CMS) or Static site generator to make it easy to update and manage it.</a:t>
            </a:r>
            <a:endParaRPr lang="en-US" altLang="zh-CN" sz="1600" b="1" i="0" u="none" strike="noStrike" kern="1200" cap="none" spc="0" baseline="0">
              <a:solidFill>
                <a:schemeClr val="bg1"/>
              </a:solidFill>
              <a:latin typeface="Rockwell" pitchFamily="0" charset="0"/>
              <a:ea typeface="宋体" pitchFamily="0" charset="0"/>
              <a:cs typeface="Rockwel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Rockwell" pitchFamily="0" charset="0"/>
              <a:ea typeface="宋体" pitchFamily="0" charset="0"/>
              <a:cs typeface="Rockwel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Rockwell" pitchFamily="0" charset="0"/>
                <a:ea typeface="宋体" pitchFamily="0" charset="0"/>
                <a:cs typeface="Rockwell" pitchFamily="0" charset="0"/>
              </a:rPr>
              <a:t>        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Rockwell" pitchFamily="0" charset="0"/>
              <a:ea typeface="宋体" pitchFamily="0" charset="0"/>
              <a:cs typeface="Rockwel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5534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0A12"/>
              <a:srgbClr val="447CB4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多媒体">
            <a:hlinkClick r:id="" action="ppaction://media"/>
          </p:cNvPr>
          <p:cNvPicPr>
            <a:picLocks noChangeAspect="1"/>
          </p:cNvPicPr>
          <p:nvPr>
            <a:videoFile r:link="rId2"/>
          </p:nvPr>
        </p:nvPicPr>
        <p:blipFill>
          <a:blip r:embed="rId3" cstate="print"/>
          <a:stretch>
            <a:fillRect/>
          </a:stretch>
        </p:blipFill>
        <p:spPr>
          <a:xfrm rot="0">
            <a:off x="2717452" y="2272517"/>
            <a:ext cx="4596996" cy="258581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1" name="矩形"/>
          <p:cNvSpPr>
            <a:spLocks/>
          </p:cNvSpPr>
          <p:nvPr/>
        </p:nvSpPr>
        <p:spPr>
          <a:xfrm rot="0">
            <a:off x="931829" y="541174"/>
            <a:ext cx="3108325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ln w="6591" cap="flat">
                  <a:solidFill>
                    <a:srgbClr val="50BEA3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sx="100000" sy="100000" dir="2700000" dist="38100" algn="tl">
                    <a:srgbClr val="50BEA3"/>
                  </a:outerShdw>
                </a:effectLst>
                <a:latin typeface="Arial Black" pitchFamily="34" charset="0"/>
                <a:ea typeface="宋体" pitchFamily="0" charset="0"/>
                <a:cs typeface="Rockwell" pitchFamily="0" charset="0"/>
              </a:rPr>
              <a:t>Cooking Tips Demo:</a:t>
            </a:r>
            <a:endParaRPr lang="zh-CN" altLang="en-US" sz="1800" b="1" i="0" u="sng" strike="noStrike" kern="1200" cap="none" spc="0" baseline="0">
              <a:ln w="6591" cap="flat">
                <a:solidFill>
                  <a:srgbClr val="50BEA3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sx="100000" sy="100000" dir="2700000" dist="38100" algn="tl">
                  <a:srgbClr val="50BEA3"/>
                </a:outerShdw>
              </a:effectLst>
              <a:latin typeface="Arial Black" pitchFamily="34" charset="0"/>
              <a:ea typeface="宋体" pitchFamily="0" charset="0"/>
              <a:cs typeface="Rockwell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2587084" y="1613606"/>
            <a:ext cx="3932758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Rockwell" pitchFamily="0" charset="0"/>
                <a:ea typeface="宋体" pitchFamily="0" charset="0"/>
                <a:cs typeface="Rockwell" pitchFamily="0" charset="0"/>
              </a:rPr>
              <a:t>Click  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Rockwell" pitchFamily="0" charset="0"/>
                <a:ea typeface="宋体" pitchFamily="0" charset="0"/>
                <a:cs typeface="Rockwell" pitchFamily="0" charset="0"/>
              </a:rPr>
              <a:t>playbutton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Rockwell" pitchFamily="0" charset="0"/>
                <a:ea typeface="宋体" pitchFamily="0" charset="0"/>
                <a:cs typeface="Rockwell" pitchFamily="0" charset="0"/>
              </a:rPr>
              <a:t>     to watch below video:  </a:t>
            </a:r>
            <a:endParaRPr lang="zh-CN" altLang="en-US" sz="1800" b="1" i="0" u="sng" strike="noStrike" kern="1200" cap="none" spc="0" baseline="0">
              <a:solidFill>
                <a:schemeClr val="tx1"/>
              </a:solidFill>
              <a:latin typeface="Rockwell" pitchFamily="0" charset="0"/>
              <a:ea typeface="宋体" pitchFamily="0" charset="0"/>
              <a:cs typeface="Rockwell" pitchFamily="0" charset="0"/>
            </a:endParaRPr>
          </a:p>
        </p:txBody>
      </p:sp>
      <p:sp>
        <p:nvSpPr>
          <p:cNvPr id="34" name="椭圆形标注"/>
          <p:cNvSpPr>
            <a:spLocks/>
          </p:cNvSpPr>
          <p:nvPr/>
        </p:nvSpPr>
        <p:spPr>
          <a:xfrm rot="15942418">
            <a:off x="13280081" y="10221651"/>
            <a:ext cx="59532" cy="4680238"/>
          </a:xfrm>
          <a:prstGeom prst="wedgeEllipseCallout">
            <a:avLst>
              <a:gd name="adj1" fmla="val 413574"/>
              <a:gd name="adj2" fmla="val -68009"/>
            </a:avLst>
          </a:prstGeom>
          <a:solidFill>
            <a:srgbClr val="37937D"/>
          </a:solidFill>
          <a:ln w="19050" cmpd="sng" cap="flat">
            <a:solidFill>
              <a:srgbClr val="405217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latin typeface="Rockwell" pitchFamily="0" charset="0"/>
                <a:ea typeface="宋体" pitchFamily="0" charset="0"/>
                <a:cs typeface="Rockwell" pitchFamily="0" charset="0"/>
              </a:rPr>
              <a:t>Tips</a:t>
            </a:r>
            <a:endParaRPr lang="zh-CN" altLang="en-US" sz="2400" b="1" i="0" u="none" strike="noStrike" kern="1200" cap="none" spc="0" baseline="0">
              <a:solidFill>
                <a:schemeClr val="bg1"/>
              </a:solidFill>
              <a:latin typeface="Rockwell" pitchFamily="0" charset="0"/>
              <a:ea typeface="宋体" pitchFamily="0" charset="0"/>
              <a:cs typeface="Rockwel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0A12"/>
              <a:srgbClr val="447CB4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 txBox="1">
            <a:spLocks/>
          </p:cNvSpPr>
          <p:nvPr/>
        </p:nvSpPr>
        <p:spPr>
          <a:xfrm rot="0">
            <a:off x="3771457" y="2801993"/>
            <a:ext cx="4079331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Thank you 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7" name="文本框"/>
          <p:cNvSpPr txBox="1">
            <a:spLocks/>
          </p:cNvSpPr>
          <p:nvPr/>
        </p:nvSpPr>
        <p:spPr>
          <a:xfrm rot="0">
            <a:off x="1732946" y="386766"/>
            <a:ext cx="3500913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28600774"/>
      </p:ext>
    </p:extLst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FFFFFF"/>
      </a:dk1>
      <a:lt1>
        <a:srgbClr val="000000"/>
      </a:lt1>
      <a:dk2>
        <a:srgbClr val="ABDAFC"/>
      </a:dk2>
      <a:lt2>
        <a:srgbClr val="2A5B7F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amask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166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Devadharshni M</dc:creator>
  <cp:lastModifiedBy>root</cp:lastModifiedBy>
  <cp:revision>1</cp:revision>
  <dcterms:created xsi:type="dcterms:W3CDTF">2023-09-27T15:33:52Z</dcterms:created>
  <dcterms:modified xsi:type="dcterms:W3CDTF">2023-09-28T04:36:08Z</dcterms:modified>
</cp:coreProperties>
</file>