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57" r:id="rId3"/>
    <p:sldId id="259" r:id="rId4"/>
    <p:sldId id="258"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5B1C86DF-8DA6-4711-9B49-AD0ACCD8BD52}" type="datetimeFigureOut">
              <a:rPr lang="en-US" smtClean="0"/>
              <a:t>1/9/2024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1F1C6B0B-A963-44E0-8D27-EB38B06F770D}"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1C86DF-8DA6-4711-9B49-AD0ACCD8BD52}"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C6B0B-A963-44E0-8D27-EB38B06F770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1C86DF-8DA6-4711-9B49-AD0ACCD8BD52}"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C6B0B-A963-44E0-8D27-EB38B06F770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1C86DF-8DA6-4711-9B49-AD0ACCD8BD52}"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C6B0B-A963-44E0-8D27-EB38B06F770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B1C86DF-8DA6-4711-9B49-AD0ACCD8BD52}"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1F1C6B0B-A963-44E0-8D27-EB38B06F770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B1C86DF-8DA6-4711-9B49-AD0ACCD8BD52}" type="datetimeFigureOut">
              <a:rPr lang="en-US" smtClean="0"/>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1C6B0B-A963-44E0-8D27-EB38B06F770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B1C86DF-8DA6-4711-9B49-AD0ACCD8BD52}" type="datetimeFigureOut">
              <a:rPr lang="en-US" smtClean="0"/>
              <a:t>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1C6B0B-A963-44E0-8D27-EB38B06F770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B1C86DF-8DA6-4711-9B49-AD0ACCD8BD52}" type="datetimeFigureOut">
              <a:rPr lang="en-US" smtClean="0"/>
              <a:t>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1C6B0B-A963-44E0-8D27-EB38B06F770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1C86DF-8DA6-4711-9B49-AD0ACCD8BD52}" type="datetimeFigureOut">
              <a:rPr lang="en-US" smtClean="0"/>
              <a:t>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1C6B0B-A963-44E0-8D27-EB38B06F770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B1C86DF-8DA6-4711-9B49-AD0ACCD8BD52}" type="datetimeFigureOut">
              <a:rPr lang="en-US" smtClean="0"/>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1C6B0B-A963-44E0-8D27-EB38B06F770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B1C86DF-8DA6-4711-9B49-AD0ACCD8BD52}" type="datetimeFigureOut">
              <a:rPr lang="en-US" smtClean="0"/>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1C6B0B-A963-44E0-8D27-EB38B06F770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5B1C86DF-8DA6-4711-9B49-AD0ACCD8BD52}" type="datetimeFigureOut">
              <a:rPr lang="en-US" smtClean="0"/>
              <a:t>1/9/2024</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1F1C6B0B-A963-44E0-8D27-EB38B06F770D}"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362200"/>
            <a:ext cx="8229600" cy="1143000"/>
          </a:xfrm>
        </p:spPr>
        <p:txBody>
          <a:bodyPr>
            <a:noAutofit/>
          </a:bodyPr>
          <a:lstStyle/>
          <a:p>
            <a:r>
              <a:rPr lang="en-US" sz="7200" dirty="0" smtClean="0">
                <a:latin typeface="Algerian" pitchFamily="82" charset="0"/>
              </a:rPr>
              <a:t>MANUAL TESTING</a:t>
            </a:r>
            <a:endParaRPr lang="en-US" sz="7200" dirty="0">
              <a:latin typeface="Algerian" pitchFamily="82" charset="0"/>
            </a:endParaRPr>
          </a:p>
        </p:txBody>
      </p:sp>
    </p:spTree>
    <p:extLst>
      <p:ext uri="{BB962C8B-B14F-4D97-AF65-F5344CB8AC3E}">
        <p14:creationId xmlns:p14="http://schemas.microsoft.com/office/powerpoint/2010/main" val="3840504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Why </a:t>
            </a:r>
            <a:r>
              <a:rPr lang="en-US" dirty="0"/>
              <a:t>is Testing </a:t>
            </a:r>
            <a:r>
              <a:rPr lang="en-US" dirty="0" smtClean="0"/>
              <a:t>Necessary</a:t>
            </a:r>
          </a:p>
          <a:p>
            <a:r>
              <a:rPr lang="en-US" dirty="0"/>
              <a:t>What </a:t>
            </a:r>
            <a:r>
              <a:rPr lang="en-US" dirty="0" smtClean="0"/>
              <a:t>is Software Testing</a:t>
            </a:r>
          </a:p>
          <a:p>
            <a:r>
              <a:rPr lang="en-US" dirty="0"/>
              <a:t>Seven Testing </a:t>
            </a:r>
            <a:r>
              <a:rPr lang="en-US" dirty="0" smtClean="0"/>
              <a:t>Principles</a:t>
            </a:r>
          </a:p>
          <a:p>
            <a:r>
              <a:rPr lang="en-US" dirty="0"/>
              <a:t>Fundamental Test </a:t>
            </a:r>
            <a:r>
              <a:rPr lang="en-US" dirty="0" smtClean="0"/>
              <a:t>Process</a:t>
            </a:r>
          </a:p>
          <a:p>
            <a:r>
              <a:rPr lang="en-US" dirty="0"/>
              <a:t>Testing throughout Software </a:t>
            </a:r>
            <a:r>
              <a:rPr lang="en-US" dirty="0" smtClean="0"/>
              <a:t>Lifecycle</a:t>
            </a:r>
          </a:p>
          <a:p>
            <a:r>
              <a:rPr lang="en-US" dirty="0"/>
              <a:t>Software Development </a:t>
            </a:r>
            <a:r>
              <a:rPr lang="en-US" dirty="0" smtClean="0"/>
              <a:t>models</a:t>
            </a:r>
          </a:p>
          <a:p>
            <a:r>
              <a:rPr lang="en-US" dirty="0"/>
              <a:t>STLC – Software Testing Life </a:t>
            </a:r>
            <a:r>
              <a:rPr lang="en-US" dirty="0" smtClean="0"/>
              <a:t>Cycles</a:t>
            </a:r>
          </a:p>
          <a:p>
            <a:r>
              <a:rPr lang="en-US" dirty="0"/>
              <a:t>Test </a:t>
            </a:r>
            <a:r>
              <a:rPr lang="en-US" dirty="0" smtClean="0"/>
              <a:t>Levels</a:t>
            </a:r>
          </a:p>
          <a:p>
            <a:r>
              <a:rPr lang="en-US" dirty="0" smtClean="0"/>
              <a:t>Test Types</a:t>
            </a:r>
          </a:p>
          <a:p>
            <a:r>
              <a:rPr lang="en-US" dirty="0"/>
              <a:t>Testing Methodologies</a:t>
            </a:r>
          </a:p>
        </p:txBody>
      </p:sp>
    </p:spTree>
    <p:extLst>
      <p:ext uri="{BB962C8B-B14F-4D97-AF65-F5344CB8AC3E}">
        <p14:creationId xmlns:p14="http://schemas.microsoft.com/office/powerpoint/2010/main" val="4041117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Software Testing</a:t>
            </a:r>
            <a:br>
              <a:rPr lang="en-US" dirty="0"/>
            </a:br>
            <a:endParaRPr lang="en-US" dirty="0"/>
          </a:p>
        </p:txBody>
      </p:sp>
      <p:sp>
        <p:nvSpPr>
          <p:cNvPr id="3" name="Content Placeholder 2"/>
          <p:cNvSpPr>
            <a:spLocks noGrp="1"/>
          </p:cNvSpPr>
          <p:nvPr>
            <p:ph idx="1"/>
          </p:nvPr>
        </p:nvSpPr>
        <p:spPr/>
        <p:txBody>
          <a:bodyPr/>
          <a:lstStyle/>
          <a:p>
            <a:pPr marL="137160" indent="0">
              <a:buNone/>
            </a:pPr>
            <a:r>
              <a:rPr lang="en-US" dirty="0"/>
              <a:t>Software testing is the process of evaluation a software item to detect differences between given input and expected output. Also to assess the feature of A software item. Testing assesses the quality of the product. Software testing is a process that should be done during the development process. In other words software testing is a verification and validation process</a:t>
            </a:r>
          </a:p>
        </p:txBody>
      </p:sp>
    </p:spTree>
    <p:extLst>
      <p:ext uri="{BB962C8B-B14F-4D97-AF65-F5344CB8AC3E}">
        <p14:creationId xmlns:p14="http://schemas.microsoft.com/office/powerpoint/2010/main" val="3980864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is Testing Necessary</a:t>
            </a:r>
            <a:br>
              <a:rPr lang="en-US" dirty="0"/>
            </a:br>
            <a:endParaRPr lang="en-US" dirty="0"/>
          </a:p>
        </p:txBody>
      </p:sp>
      <p:sp>
        <p:nvSpPr>
          <p:cNvPr id="3" name="Content Placeholder 2"/>
          <p:cNvSpPr>
            <a:spLocks noGrp="1"/>
          </p:cNvSpPr>
          <p:nvPr>
            <p:ph idx="1"/>
          </p:nvPr>
        </p:nvSpPr>
        <p:spPr/>
        <p:txBody>
          <a:bodyPr>
            <a:normAutofit/>
          </a:bodyPr>
          <a:lstStyle/>
          <a:p>
            <a:pPr marL="137160" indent="0">
              <a:buNone/>
            </a:pPr>
            <a:r>
              <a:rPr lang="en-US" sz="3200" dirty="0"/>
              <a:t>Testing will identify defects, reduce flaws, and increase the overall quality of the system.</a:t>
            </a:r>
          </a:p>
          <a:p>
            <a:pPr marL="137160" indent="0">
              <a:buNone/>
            </a:pPr>
            <a:r>
              <a:rPr lang="en-US" sz="3200" dirty="0"/>
              <a:t>Everyone can make mistakes, so testing is necessary because it helps us identify bugs or errors early, so that they can be fixed before the application is delivered to the client. </a:t>
            </a:r>
          </a:p>
          <a:p>
            <a:endParaRPr lang="en-US" dirty="0"/>
          </a:p>
        </p:txBody>
      </p:sp>
    </p:spTree>
    <p:extLst>
      <p:ext uri="{BB962C8B-B14F-4D97-AF65-F5344CB8AC3E}">
        <p14:creationId xmlns:p14="http://schemas.microsoft.com/office/powerpoint/2010/main" val="1018830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Seven Testing Principles</a:t>
            </a:r>
            <a:br>
              <a:rPr lang="en-US" dirty="0"/>
            </a:br>
            <a:endParaRPr lang="en-US" dirty="0"/>
          </a:p>
        </p:txBody>
      </p:sp>
      <p:sp>
        <p:nvSpPr>
          <p:cNvPr id="3" name="Content Placeholder 2"/>
          <p:cNvSpPr>
            <a:spLocks noGrp="1"/>
          </p:cNvSpPr>
          <p:nvPr>
            <p:ph idx="1"/>
          </p:nvPr>
        </p:nvSpPr>
        <p:spPr/>
        <p:txBody>
          <a:bodyPr/>
          <a:lstStyle/>
          <a:p>
            <a:r>
              <a:rPr lang="en-US" dirty="0"/>
              <a:t>Testing shows presence of defects</a:t>
            </a:r>
          </a:p>
          <a:p>
            <a:r>
              <a:rPr lang="en-US" dirty="0"/>
              <a:t>Exhaustive testing is not possible</a:t>
            </a:r>
          </a:p>
          <a:p>
            <a:r>
              <a:rPr lang="en-US" dirty="0"/>
              <a:t>Early testing</a:t>
            </a:r>
          </a:p>
          <a:p>
            <a:r>
              <a:rPr lang="en-US" dirty="0"/>
              <a:t>Defect clustering</a:t>
            </a:r>
          </a:p>
          <a:p>
            <a:r>
              <a:rPr lang="en-US" dirty="0"/>
              <a:t>Pesticide paradox</a:t>
            </a:r>
          </a:p>
          <a:p>
            <a:r>
              <a:rPr lang="en-US" dirty="0"/>
              <a:t>Testing is context dependent</a:t>
            </a:r>
          </a:p>
          <a:p>
            <a:r>
              <a:rPr lang="en-US" dirty="0"/>
              <a:t>Absence of errors fallacy</a:t>
            </a:r>
          </a:p>
          <a:p>
            <a:pPr marL="137160" indent="0">
              <a:buNone/>
            </a:pPr>
            <a:endParaRPr lang="en-US" dirty="0" smtClean="0"/>
          </a:p>
        </p:txBody>
      </p:sp>
    </p:spTree>
    <p:extLst>
      <p:ext uri="{BB962C8B-B14F-4D97-AF65-F5344CB8AC3E}">
        <p14:creationId xmlns:p14="http://schemas.microsoft.com/office/powerpoint/2010/main" val="3951910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Fundamental Test Process</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marL="137160" indent="0">
              <a:buNone/>
            </a:pPr>
            <a:r>
              <a:rPr lang="en-US" dirty="0" smtClean="0"/>
              <a:t>Testing</a:t>
            </a:r>
            <a:r>
              <a:rPr lang="en-US" dirty="0"/>
              <a:t> is a process rather than a single activity. This process starts from test planning then designing </a:t>
            </a:r>
            <a:r>
              <a:rPr lang="en-US" b="1" dirty="0"/>
              <a:t>test </a:t>
            </a:r>
            <a:r>
              <a:rPr lang="en-US" b="1" dirty="0" smtClean="0"/>
              <a:t>cases</a:t>
            </a:r>
            <a:r>
              <a:rPr lang="en-US" dirty="0" smtClean="0"/>
              <a:t>, </a:t>
            </a:r>
            <a:r>
              <a:rPr lang="en-US" dirty="0"/>
              <a:t>preparing for execution and evaluating status till the test closure. So, we can divide the activities within the fundamental test process into the following basic steps</a:t>
            </a:r>
            <a:r>
              <a:rPr lang="en-US" dirty="0" smtClean="0"/>
              <a:t>:</a:t>
            </a:r>
          </a:p>
          <a:p>
            <a:r>
              <a:rPr lang="en-US" dirty="0"/>
              <a:t>Planning and </a:t>
            </a:r>
            <a:r>
              <a:rPr lang="en-US" dirty="0" smtClean="0"/>
              <a:t>Control</a:t>
            </a:r>
          </a:p>
          <a:p>
            <a:r>
              <a:rPr lang="en-US" dirty="0"/>
              <a:t>Analysis and </a:t>
            </a:r>
            <a:r>
              <a:rPr lang="en-US" dirty="0" smtClean="0"/>
              <a:t>Design</a:t>
            </a:r>
          </a:p>
          <a:p>
            <a:r>
              <a:rPr lang="en-US" dirty="0"/>
              <a:t>Implementation and </a:t>
            </a:r>
            <a:r>
              <a:rPr lang="en-US" dirty="0" smtClean="0"/>
              <a:t>Execution</a:t>
            </a:r>
          </a:p>
          <a:p>
            <a:r>
              <a:rPr lang="en-US" dirty="0"/>
              <a:t>Evaluating exit criteria and </a:t>
            </a:r>
            <a:r>
              <a:rPr lang="en-US" dirty="0" smtClean="0"/>
              <a:t>Reporting</a:t>
            </a:r>
          </a:p>
          <a:p>
            <a:r>
              <a:rPr lang="en-US" dirty="0"/>
              <a:t>Test Closure activities</a:t>
            </a:r>
          </a:p>
        </p:txBody>
      </p:sp>
    </p:spTree>
    <p:extLst>
      <p:ext uri="{BB962C8B-B14F-4D97-AF65-F5344CB8AC3E}">
        <p14:creationId xmlns:p14="http://schemas.microsoft.com/office/powerpoint/2010/main" val="3436321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Software Lifecycle and </a:t>
            </a:r>
            <a:r>
              <a:rPr lang="en-US" dirty="0"/>
              <a:t>Software Development </a:t>
            </a:r>
            <a:r>
              <a:rPr lang="en-US" dirty="0" smtClean="0"/>
              <a:t>models</a:t>
            </a:r>
            <a:r>
              <a:rPr lang="en-US" dirty="0"/>
              <a:t/>
            </a:r>
            <a:br>
              <a:rPr lang="en-US" dirty="0"/>
            </a:br>
            <a:endParaRPr lang="en-US" dirty="0"/>
          </a:p>
        </p:txBody>
      </p:sp>
      <p:sp>
        <p:nvSpPr>
          <p:cNvPr id="3" name="Content Placeholder 2"/>
          <p:cNvSpPr>
            <a:spLocks noGrp="1"/>
          </p:cNvSpPr>
          <p:nvPr>
            <p:ph idx="1"/>
          </p:nvPr>
        </p:nvSpPr>
        <p:spPr/>
        <p:txBody>
          <a:bodyPr>
            <a:normAutofit fontScale="92500"/>
          </a:bodyPr>
          <a:lstStyle/>
          <a:p>
            <a:pPr marL="137160" indent="0">
              <a:buNone/>
            </a:pPr>
            <a:r>
              <a:rPr lang="en-US" dirty="0"/>
              <a:t>Validating every module of software or application is a must to ensure product precision and accuracy. Since software testing itself is an elaborate process, testers carry it out in the following phases:</a:t>
            </a:r>
          </a:p>
          <a:p>
            <a:r>
              <a:rPr lang="en-US" dirty="0"/>
              <a:t>Requirement Analysis</a:t>
            </a:r>
          </a:p>
          <a:p>
            <a:r>
              <a:rPr lang="en-US" dirty="0"/>
              <a:t>Test Planning</a:t>
            </a:r>
          </a:p>
          <a:p>
            <a:r>
              <a:rPr lang="en-US" dirty="0"/>
              <a:t>Test Case Designing and Development</a:t>
            </a:r>
          </a:p>
          <a:p>
            <a:r>
              <a:rPr lang="en-US" dirty="0"/>
              <a:t>Test Environment Setup</a:t>
            </a:r>
          </a:p>
          <a:p>
            <a:r>
              <a:rPr lang="en-US" dirty="0"/>
              <a:t>Test Execution</a:t>
            </a:r>
          </a:p>
          <a:p>
            <a:r>
              <a:rPr lang="en-US" dirty="0"/>
              <a:t>Test Closure</a:t>
            </a:r>
          </a:p>
          <a:p>
            <a:endParaRPr lang="en-US" dirty="0"/>
          </a:p>
        </p:txBody>
      </p:sp>
    </p:spTree>
    <p:extLst>
      <p:ext uri="{BB962C8B-B14F-4D97-AF65-F5344CB8AC3E}">
        <p14:creationId xmlns:p14="http://schemas.microsoft.com/office/powerpoint/2010/main" val="37570159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37</TotalTime>
  <Words>210</Words>
  <Application>Microsoft Office PowerPoint</Application>
  <PresentationFormat>On-screen Show (4:3)</PresentationFormat>
  <Paragraphs>40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Apex</vt:lpstr>
      <vt:lpstr>MANUAL TESTING</vt:lpstr>
      <vt:lpstr>Index</vt:lpstr>
      <vt:lpstr>What is Software Testing </vt:lpstr>
      <vt:lpstr>Why is Testing Necessary </vt:lpstr>
      <vt:lpstr>Seven Testing Principles </vt:lpstr>
      <vt:lpstr>Fundamental Test Process </vt:lpstr>
      <vt:lpstr>Software Lifecycle and Software Development models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USER</dc:creator>
  <cp:lastModifiedBy>USER</cp:lastModifiedBy>
  <cp:revision>4</cp:revision>
  <dcterms:created xsi:type="dcterms:W3CDTF">2024-01-09T06:44:06Z</dcterms:created>
  <dcterms:modified xsi:type="dcterms:W3CDTF">2024-01-09T07:24:25Z</dcterms:modified>
</cp:coreProperties>
</file>