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61" r:id="rId4"/>
    <p:sldId id="267" r:id="rId5"/>
    <p:sldId id="297" r:id="rId6"/>
    <p:sldId id="263" r:id="rId7"/>
    <p:sldId id="274" r:id="rId8"/>
  </p:sldIdLst>
  <p:sldSz cx="9144000" cy="5143500" type="screen16x9"/>
  <p:notesSz cx="6858000" cy="9144000"/>
  <p:embeddedFontLst>
    <p:embeddedFont>
      <p:font typeface="Lora" pitchFamily="2" charset="0"/>
      <p:regular r:id="rId10"/>
      <p:bold r:id="rId11"/>
      <p:italic r:id="rId12"/>
      <p:boldItalic r:id="rId13"/>
    </p:embeddedFont>
    <p:embeddedFont>
      <p:font typeface="Quattrocento Sans" panose="020B05020500000200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Gadgets and its Brand Perception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51A07C4-11DE-C45B-8A94-F2C525C50BA8}"/>
              </a:ext>
            </a:extLst>
          </p:cNvPr>
          <p:cNvSpPr txBox="1"/>
          <p:nvPr/>
        </p:nvSpPr>
        <p:spPr>
          <a:xfrm>
            <a:off x="5204460" y="3069781"/>
            <a:ext cx="45872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pc="50" dirty="0"/>
              <a:t>Subject : Predictive Analytics Lab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pc="50" dirty="0"/>
              <a:t>Guide : </a:t>
            </a:r>
            <a:r>
              <a:rPr lang="en-US" b="0" i="0" spc="50" dirty="0" err="1">
                <a:effectLst/>
              </a:rPr>
              <a:t>Dr.</a:t>
            </a:r>
            <a:r>
              <a:rPr lang="en-US" spc="50" dirty="0" err="1"/>
              <a:t>E.Chandra</a:t>
            </a:r>
            <a:r>
              <a:rPr lang="en-US" spc="50" dirty="0"/>
              <a:t> </a:t>
            </a:r>
            <a:r>
              <a:rPr lang="en-US" spc="50" dirty="0" err="1"/>
              <a:t>Blessie</a:t>
            </a:r>
            <a:endParaRPr lang="en-US" b="0" i="0" spc="50" dirty="0">
              <a:effectLst/>
            </a:endParaRPr>
          </a:p>
          <a:p>
            <a:pPr algn="l"/>
            <a:endParaRPr lang="en-US" spc="50" dirty="0"/>
          </a:p>
          <a:p>
            <a:pPr algn="l"/>
            <a:r>
              <a:rPr lang="en-US" b="1" spc="50" dirty="0"/>
              <a:t>MEMBERS:</a:t>
            </a:r>
          </a:p>
          <a:p>
            <a:pPr algn="l"/>
            <a:endParaRPr lang="en-US" b="1" spc="5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pc="50" dirty="0"/>
              <a:t>Hari </a:t>
            </a:r>
            <a:r>
              <a:rPr lang="en-US" spc="50" dirty="0" err="1"/>
              <a:t>Nitharsan</a:t>
            </a:r>
            <a:r>
              <a:rPr lang="en-US" spc="50" dirty="0"/>
              <a:t> S B – 2033014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pc="50" dirty="0"/>
              <a:t>Vidhya Varshany J S - 2033038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pc="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FD6D8-78A8-DA9D-4BB2-EE9757E2EBD5}"/>
              </a:ext>
            </a:extLst>
          </p:cNvPr>
          <p:cNvSpPr txBox="1"/>
          <p:nvPr/>
        </p:nvSpPr>
        <p:spPr>
          <a:xfrm>
            <a:off x="747166" y="1805940"/>
            <a:ext cx="7649668" cy="1864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dk1"/>
                </a:solidFill>
                <a:latin typeface="Quattrocento Sans"/>
              </a:rPr>
              <a:t>Each of the technological gadgets is available in a variety of brands.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dk1"/>
                </a:solidFill>
                <a:latin typeface="Quattrocento Sans"/>
              </a:rPr>
              <a:t>In this modern era, it is difficult to determine which brand a customer should purchase based on their preferences, so </a:t>
            </a:r>
            <a:r>
              <a:rPr lang="en-US" sz="1800" b="1" dirty="0">
                <a:solidFill>
                  <a:schemeClr val="dk1"/>
                </a:solidFill>
                <a:latin typeface="Quattrocento Sans"/>
              </a:rPr>
              <a:t>clustering analysis and PCA analysis </a:t>
            </a:r>
            <a:r>
              <a:rPr lang="en-US" sz="1800" dirty="0">
                <a:solidFill>
                  <a:schemeClr val="dk1"/>
                </a:solidFill>
                <a:latin typeface="Quattrocento Sans"/>
              </a:rPr>
              <a:t>are used to classify the brand based on the characteristics and standard features shared by each brand.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Objective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227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To classify the data based on the characteristic similarity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To identify the variables having greatest impact on various brands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Set</a:t>
            </a:r>
            <a:endParaRPr dirty="0"/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C4DF9-41BC-9BD0-1E7A-6F414E04A4CB}"/>
              </a:ext>
            </a:extLst>
          </p:cNvPr>
          <p:cNvSpPr txBox="1"/>
          <p:nvPr/>
        </p:nvSpPr>
        <p:spPr>
          <a:xfrm>
            <a:off x="1541144" y="1600438"/>
            <a:ext cx="5850255" cy="2453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solidFill>
                  <a:schemeClr val="dk1"/>
                </a:solidFill>
                <a:latin typeface="Quattrocento Sans"/>
                <a:sym typeface="Quattrocento Sans"/>
              </a:rPr>
              <a:t>Different brands of tech gadgets with various features are chosen for analysis 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solidFill>
                  <a:schemeClr val="dk1"/>
                </a:solidFill>
                <a:latin typeface="Quattrocento Sans"/>
                <a:sym typeface="Quattrocento Sans"/>
              </a:rPr>
              <a:t>Samples </a:t>
            </a:r>
            <a:r>
              <a:rPr lang="en-U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– 119 entries , 11 columns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solidFill>
                  <a:schemeClr val="dk1"/>
                </a:solidFill>
                <a:latin typeface="Quattrocento Sans"/>
                <a:sym typeface="Quattrocento Sans"/>
              </a:rPr>
              <a:t>Gadgets names </a:t>
            </a:r>
            <a:r>
              <a:rPr lang="en-U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– Smartphone, Mouse Keyboard, Headphone  Camera and Laptop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solidFill>
                  <a:schemeClr val="dk1"/>
                </a:solidFill>
                <a:latin typeface="Quattrocento Sans"/>
                <a:sym typeface="Quattrocento Sans"/>
              </a:rPr>
              <a:t>Gadget: </a:t>
            </a:r>
            <a:r>
              <a:rPr lang="en-U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Smartphone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B90E-1CDC-A77C-1F44-139085C3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225C01-BFBF-9678-23B6-DC79E642D8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059C6-94AA-9685-EA4F-31A7AA05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9" y="139616"/>
            <a:ext cx="9120502" cy="4864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06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827604" y="2333668"/>
            <a:ext cx="3190750" cy="1886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chemeClr val="accent1"/>
                </a:highlight>
              </a:rPr>
              <a:t>Tools</a:t>
            </a:r>
            <a:endParaRPr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Data collection</a:t>
            </a:r>
            <a:r>
              <a:rPr lang="en" dirty="0"/>
              <a:t>– Type Form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Data Analysis  </a:t>
            </a:r>
            <a:r>
              <a:rPr lang="en" dirty="0"/>
              <a:t>- R Studio	</a:t>
            </a: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/ Techniques Used 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4642512" y="2360888"/>
            <a:ext cx="3795804" cy="188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highlight>
                  <a:schemeClr val="accent1"/>
                </a:highlight>
              </a:rPr>
              <a:t>Techniques</a:t>
            </a:r>
          </a:p>
          <a:p>
            <a:pPr marL="0" indent="0">
              <a:buNone/>
            </a:pPr>
            <a:r>
              <a:rPr lang="en" b="1" dirty="0"/>
              <a:t>Clustering (K- Means)</a:t>
            </a:r>
          </a:p>
          <a:p>
            <a:pPr marL="0" indent="0">
              <a:buNone/>
            </a:pPr>
            <a:r>
              <a:rPr lang="en" b="1" dirty="0"/>
              <a:t>Principle Component Analysis </a:t>
            </a:r>
            <a:r>
              <a:rPr lang="en-US" b="1" dirty="0"/>
              <a:t>(PCA)</a:t>
            </a:r>
            <a:endParaRPr b="1"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" name="Google Shape;157;p19">
            <a:extLst>
              <a:ext uri="{FF2B5EF4-FFF2-40B4-BE49-F238E27FC236}">
                <a16:creationId xmlns:a16="http://schemas.microsoft.com/office/drawing/2014/main" id="{BB62F224-A906-320A-6F82-7EA92CB994FC}"/>
              </a:ext>
            </a:extLst>
          </p:cNvPr>
          <p:cNvSpPr txBox="1">
            <a:spLocks/>
          </p:cNvSpPr>
          <p:nvPr/>
        </p:nvSpPr>
        <p:spPr>
          <a:xfrm>
            <a:off x="2956658" y="1498790"/>
            <a:ext cx="3190750" cy="61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b="1" dirty="0">
                <a:highlight>
                  <a:schemeClr val="accent1"/>
                </a:highlight>
              </a:rPr>
              <a:t>Language Used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   R</a:t>
            </a:r>
            <a:endParaRPr lang="en-US" b="1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0"/>
          <p:cNvCxnSpPr/>
          <p:nvPr/>
        </p:nvCxnSpPr>
        <p:spPr>
          <a:xfrm>
            <a:off x="0" y="2922829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118000" y="2342929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25" name="Google Shape;325;p30"/>
          <p:cNvCxnSpPr>
            <a:cxnSpLocks/>
          </p:cNvCxnSpPr>
          <p:nvPr/>
        </p:nvCxnSpPr>
        <p:spPr>
          <a:xfrm>
            <a:off x="5071640" y="2922829"/>
            <a:ext cx="402028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96626" y="2413572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614" y="274523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189</Words>
  <Application>Microsoft Office PowerPoint</Application>
  <PresentationFormat>On-screen Show (16:9)</PresentationFormat>
  <Paragraphs>34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Lora</vt:lpstr>
      <vt:lpstr>Arial</vt:lpstr>
      <vt:lpstr>Quattrocento Sans</vt:lpstr>
      <vt:lpstr>Viola template</vt:lpstr>
      <vt:lpstr>Tech Gadgets and its Brand Perception</vt:lpstr>
      <vt:lpstr>Problem Statement</vt:lpstr>
      <vt:lpstr>Objective</vt:lpstr>
      <vt:lpstr>Data Set</vt:lpstr>
      <vt:lpstr>PowerPoint Presentation</vt:lpstr>
      <vt:lpstr>Tools / Techniques Used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Gadgets and its Brand Perception</dc:title>
  <cp:lastModifiedBy>Vidhya Varshany 😀</cp:lastModifiedBy>
  <cp:revision>6</cp:revision>
  <dcterms:modified xsi:type="dcterms:W3CDTF">2022-06-12T20:25:50Z</dcterms:modified>
</cp:coreProperties>
</file>