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1" r:id="rId13"/>
    <p:sldId id="320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26104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kshmi </a:t>
            </a:r>
            <a:r>
              <a:rPr dirty="0" sz="2400" lang="en-US"/>
              <a:t>Women's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99437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ext Placeholder 2"/>
          <p:cNvSpPr>
            <a:spLocks noGrp="1"/>
          </p:cNvSpPr>
          <p:nvPr/>
        </p:nvSpPr>
        <p:spPr>
          <a:xfrm>
            <a:off x="609600" y="839392"/>
            <a:ext cx="8766572" cy="49784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endParaRPr lang="en-I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53638" y="1094844"/>
            <a:ext cx="7116731" cy="576315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pPr indent="0" marL="4763"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itle 1"/>
          <p:cNvSpPr>
            <a:spLocks noGrp="1"/>
          </p:cNvSpPr>
          <p:nvPr/>
        </p:nvSpPr>
        <p:spPr>
          <a:xfrm rot="10800000" flipV="1">
            <a:off x="1023222" y="134223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48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r>
              <a:rPr dirty="0" lang="en-US"/>
              <a:t>: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29813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: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: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 Box 11"/>
          <p:cNvSpPr txBox="1"/>
          <p:nvPr/>
        </p:nvSpPr>
        <p:spPr>
          <a:xfrm>
            <a:off x="883285" y="2043430"/>
            <a:ext cx="7630160" cy="3190486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2024-08-29T07:17:32Z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081a6fe1ba2445edba1f056eab932dcf</vt:lpwstr>
  </property>
</Properties>
</file>