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81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2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8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8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55960"/>
          </a:xfrm>
        </p:spPr>
        <p:txBody>
          <a:bodyPr>
            <a:noAutofit/>
          </a:bodyPr>
          <a:lstStyle/>
          <a:p>
            <a:r>
              <a:rPr sz="6600" dirty="0">
                <a:latin typeface="Arial Black" panose="020B0A04020102020204" pitchFamily="34" charset="0"/>
              </a:rPr>
              <a:t>Amazon Music Clustering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00660"/>
            <a:ext cx="8229600" cy="21398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lang="en-US" sz="3600" b="1" dirty="0"/>
              <a:t>Unsupervised Machine Learning for Music Recommendation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Large dataset → computation heavy</a:t>
            </a:r>
          </a:p>
          <a:p>
            <a:r>
              <a:t>• Choosing best features</a:t>
            </a:r>
          </a:p>
          <a:p>
            <a:r>
              <a:t>• Similarity in music is subjective</a:t>
            </a:r>
          </a:p>
          <a:p>
            <a:r>
              <a:t>• Tradeoff: interpretability vs accuracy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lyrics &amp; genre metadata</a:t>
            </a:r>
          </a:p>
          <a:p>
            <a:r>
              <a:t>• Try deep learning (autoencoders, embeddings)</a:t>
            </a:r>
          </a:p>
          <a:p>
            <a:r>
              <a:t>• Deploy as real-time recommendation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Clustering grouped songs effectively</a:t>
            </a:r>
          </a:p>
          <a:p>
            <a:r>
              <a:t>• Useful for recommendations &amp; playlist creation</a:t>
            </a:r>
          </a:p>
          <a:p>
            <a:r>
              <a:t>• Step toward intelligent music discovery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8800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C96B-B138-0859-E17D-5DF0E5BD23FD}"/>
              </a:ext>
            </a:extLst>
          </p:cNvPr>
          <p:cNvSpPr txBox="1"/>
          <p:nvPr/>
        </p:nvSpPr>
        <p:spPr>
          <a:xfrm>
            <a:off x="3487918" y="4826524"/>
            <a:ext cx="4685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VIDHYA R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Music streaming platforms generate huge data on songs and listeners</a:t>
            </a:r>
          </a:p>
          <a:p>
            <a:r>
              <a:t>• Recommendation systems improve user experience</a:t>
            </a:r>
          </a:p>
          <a:p>
            <a:r>
              <a:t>• Objective: Group songs into meaningful clusters based on audio features</a:t>
            </a:r>
          </a:p>
          <a:p>
            <a:r>
              <a:t>• Approach: Use clustering algorithms to identify song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Amazon Music Dataset</a:t>
            </a:r>
          </a:p>
          <a:p>
            <a:r>
              <a:t>• Size: ~50k songs</a:t>
            </a:r>
          </a:p>
          <a:p>
            <a:r>
              <a:t>• Features: Popularity, Danceability, Energy, Tempo, Acousticness, Speechiness, Valence</a:t>
            </a:r>
          </a:p>
          <a:p>
            <a:r>
              <a:t>• Target: No labels → Unsupervised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How can we group similar songs together?</a:t>
            </a:r>
          </a:p>
          <a:p>
            <a:r>
              <a:t>• Can clustering help in playlist creation and music recommendations?</a:t>
            </a:r>
          </a:p>
          <a:p>
            <a:r>
              <a:t>• Challenge: Choosing the right clustering technique &amp; number of clusters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 – clean, normalize</a:t>
            </a:r>
          </a:p>
          <a:p>
            <a:r>
              <a:t>2. EDA – correlations, distributions</a:t>
            </a:r>
          </a:p>
          <a:p>
            <a:r>
              <a:t>3. Clustering Algorithms – K-Means, Hierarchical, DBSCAN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Steps:</a:t>
            </a:r>
          </a:p>
          <a:p>
            <a:r>
              <a:t>  - Apply K-Means with different k values</a:t>
            </a:r>
          </a:p>
          <a:p>
            <a:r>
              <a:t>  - Use Elbow Method &amp; Silhouette Score to pick best k</a:t>
            </a:r>
          </a:p>
          <a:p>
            <a:r>
              <a:t>• Result: Optimal k = e.g., 5 clusters</a:t>
            </a:r>
          </a:p>
          <a:p>
            <a:r>
              <a:t>• Visualize clusters in 2D (PCA reduced features)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Hierarchical Clustering → dendrograms</a:t>
            </a:r>
          </a:p>
          <a:p>
            <a:r>
              <a:t>• DBSCAN → density-based, detects outliers</a:t>
            </a:r>
          </a:p>
          <a:p>
            <a:r>
              <a:t>• Comparison:</a:t>
            </a:r>
          </a:p>
          <a:p>
            <a:r>
              <a:t>  - K-Means: efficient</a:t>
            </a:r>
          </a:p>
          <a:p>
            <a:r>
              <a:t>  - Hierarchical: interpretable</a:t>
            </a:r>
          </a:p>
          <a:p>
            <a:r>
              <a:t>  - DBSCAN: noise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Songs grouped into X clusters (e.g., 5)</a:t>
            </a:r>
          </a:p>
          <a:p>
            <a:r>
              <a:t>• Cluster traits:</a:t>
            </a:r>
          </a:p>
          <a:p>
            <a:r>
              <a:t>  - Cluster 1: High energy → EDM/Dance</a:t>
            </a:r>
          </a:p>
          <a:p>
            <a:r>
              <a:t>  - Cluster 2: Acoustic, low tempo → Calm/Chill</a:t>
            </a:r>
          </a:p>
          <a:p>
            <a:r>
              <a:t>  - Cluster 3: Speech-heavy → Podcasts/Rap</a:t>
            </a:r>
          </a:p>
          <a:p>
            <a:r>
              <a:t>• Enables automatic playlist creation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Personalized recommendations</a:t>
            </a:r>
          </a:p>
          <a:p>
            <a:r>
              <a:t>• Auto-generated playlists</a:t>
            </a:r>
          </a:p>
          <a:p>
            <a:r>
              <a:t>• Better search/filtering</a:t>
            </a:r>
          </a:p>
          <a:p>
            <a:r>
              <a:t>• Audience insights for artists &amp; producers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375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Century Gothic</vt:lpstr>
      <vt:lpstr>Times New Roman</vt:lpstr>
      <vt:lpstr>Wingdings 3</vt:lpstr>
      <vt:lpstr>Ion</vt:lpstr>
      <vt:lpstr>Amazon Music Clustering Project</vt:lpstr>
      <vt:lpstr>Introduction</vt:lpstr>
      <vt:lpstr>Dataset</vt:lpstr>
      <vt:lpstr>Problem Statement</vt:lpstr>
      <vt:lpstr>Methodology</vt:lpstr>
      <vt:lpstr>K-Means Clustering</vt:lpstr>
      <vt:lpstr>Other Techniques</vt:lpstr>
      <vt:lpstr>Results &amp; Insights</vt:lpstr>
      <vt:lpstr>Applications</vt:lpstr>
      <vt:lpstr>Challenges</vt:lpstr>
      <vt:lpstr>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Vidhya R</dc:creator>
  <cp:keywords/>
  <dc:description>generated using python-pptx</dc:description>
  <cp:lastModifiedBy>Vidhya R</cp:lastModifiedBy>
  <cp:revision>2</cp:revision>
  <dcterms:created xsi:type="dcterms:W3CDTF">2013-01-27T09:14:16Z</dcterms:created>
  <dcterms:modified xsi:type="dcterms:W3CDTF">2025-09-06T12:17:03Z</dcterms:modified>
  <cp:category/>
</cp:coreProperties>
</file>