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a:t>
            </a:r>
            <a:r>
              <a:rPr dirty="0" sz="2400" lang="en-US"/>
              <a:t>T</a:t>
            </a:r>
            <a:r>
              <a:rPr dirty="0" sz="2400" lang="en-US"/>
              <a:t>U</a:t>
            </a:r>
            <a:r>
              <a:rPr dirty="0" sz="2400" lang="en-US"/>
              <a:t>DENT</a:t>
            </a:r>
            <a:r>
              <a:rPr dirty="0" sz="2400" lang="en-US"/>
              <a:t> </a:t>
            </a:r>
            <a:r>
              <a:rPr dirty="0" sz="2400" lang="en-US"/>
              <a:t>N</a:t>
            </a:r>
            <a:r>
              <a:rPr dirty="0" sz="2400" lang="en-US"/>
              <a:t>A</a:t>
            </a:r>
            <a:r>
              <a:rPr dirty="0" sz="2400" lang="en-US"/>
              <a:t>M</a:t>
            </a:r>
            <a:r>
              <a:rPr dirty="0" sz="2400" lang="en-US"/>
              <a:t>E</a:t>
            </a:r>
            <a:r>
              <a:rPr dirty="0" sz="2400" lang="en-US"/>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a:t>
            </a:r>
            <a:r>
              <a:rPr dirty="0" sz="2400" lang="en-US"/>
              <a:t> </a:t>
            </a:r>
            <a:r>
              <a:rPr dirty="0" sz="2400" lang="en-US"/>
              <a:t>C</a:t>
            </a:r>
            <a:endParaRPr dirty="0" sz="2400" lang="en-US"/>
          </a:p>
          <a:p>
            <a:r>
              <a:rPr dirty="0" sz="2400" lang="en-US"/>
              <a:t>REGISTER </a:t>
            </a:r>
            <a:r>
              <a:rPr dirty="0" sz="2400" lang="en-US" smtClean="0"/>
              <a:t>NO:</a:t>
            </a:r>
            <a:r>
              <a:rPr dirty="0" sz="2400" lang="en-US" smtClean="0"/>
              <a:t>312211141</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35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86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10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618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35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4104640"/>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35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108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56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334986" cy="29108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999480" cy="2694940"/>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698501"/>
          </a:xfrm>
        </p:spPr>
        <p:txBody>
          <a:bodyPr/>
          <a:p>
            <a:r>
              <a:rPr dirty="0" lang="en-IN"/>
              <a:t>Dataset Description</a:t>
            </a:r>
          </a:p>
        </p:txBody>
      </p:sp>
      <p:sp>
        <p:nvSpPr>
          <p:cNvPr id="1048672" name="Rectangle 2"/>
          <p:cNvSpPr/>
          <p:nvPr/>
        </p:nvSpPr>
        <p:spPr>
          <a:xfrm>
            <a:off x="1676400" y="1447800"/>
            <a:ext cx="3688080" cy="33426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2024-09-30T14:37:23Z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13ab6e9989804cd58795d747f33ee8a5</vt:lpwstr>
  </property>
</Properties>
</file>