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eg" Type="http://schemas.openxmlformats.org/officeDocument/2006/relationships/image"/><Relationship Id="rId2" Target="ppt/media/img_cc_black.png" Type="http://schemas.openxmlformats.org/officeDocument/2006/relationships/image"/><Relationship Id="rId3" Target="ppt/presentation.xml" Type="http://schemas.openxmlformats.org/officeDocument/2006/relationships/officeDocument"/><Relationship Id="rId4" Target="docProps/core.xml" Type="http://schemas.openxmlformats.org/package/2006/relationships/metadata/core-properties"/><Relationship Id="rId5"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type="screen16x9"/>
  <p:notesSz cx="9144000" cy="5143500"/>
  <p:embeddedFontLst>
    <p:embeddedFont>
      <p:font typeface="Roboto"/>
      <p:regular r:id="rId16"/>
    </p:embeddedFont>
    <p:embeddedFont>
      <p:font typeface="Open Sans"/>
      <p:regular r:id="rId17"/>
      <p:bold r:id="rId19"/>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tableStyles.xml" Type="http://schemas.openxmlformats.org/officeDocument/2006/relationships/tableStyles"/><Relationship Id="rId16" Target="fonts/font1.fntdata" Type="http://schemas.openxmlformats.org/officeDocument/2006/relationships/font"/><Relationship Id="rId17" Target="fonts/font2.fntdata" Type="http://schemas.openxmlformats.org/officeDocument/2006/relationships/font"/><Relationship Id="rId18" Target="fonts/font3.fntdata" Type="http://schemas.openxmlformats.org/officeDocument/2006/relationships/font"/><Relationship Id="rId19" Target="fonts/font4.fntdata" Type="http://schemas.openxmlformats.org/officeDocument/2006/relationships/font"/><Relationship Id="rId20" Target="presProps.xml" Type="http://schemas.openxmlformats.org/officeDocument/2006/relationships/presProps"/><Relationship Id="rId21"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2" Target="../tags/tag1.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title">
  <p:cSld name="Title Slide">
    <p:spTree>
      <p:nvGrpSpPr>
        <p:cNvPr id="1" name=""/>
        <p:cNvGrpSpPr/>
        <p:nvPr/>
      </p:nvGrpSpPr>
      <p:grpSpPr>
        <a:xfrm>
          <a:off x="0" y="0"/>
          <a:ext cx="0" cy="0"/>
          <a:chOff x="0" y="0"/>
          <a:chExt cx="0" cy="0"/>
        </a:xfrm>
      </p:grpSpPr>
      <p:sp>
        <p:nvSpPr>
          <p:cNvPr id="2" name="Title 1">
            <a:extLst>
              <a:ext uri="{1574FB7D-DA40-4129-B15C-A2C5BFAB0BE1}">
                <a16:creationId xmlns:a16="http://schemas.microsoft.com/office/drawing/2010/main" id="{83844085-CEAE-420A-84EF-669980C37F14}"/>
              </a:ext>
            </a:extLst>
          </p:cNvPr>
          <p:cNvSpPr>
            <a:spLocks noGrp="true"/>
          </p:cNvSpPr>
          <p:nvPr>
            <p:ph type="title"/>
          </p:nvPr>
        </p:nvSpPr>
        <p:spPr>
          <a:xfrm rot="0">
            <a:off x="1351643" y="2271771"/>
            <a:ext cx="6436178" cy="776702"/>
          </a:xfrm>
          <a:prstGeom prst="rect">
            <a:avLst/>
          </a:prstGeom>
        </p:spPr>
        <p:txBody>
          <a:bodyPr anchor="b" rtlCol="0"/>
          <a:lstStyle>
            <a:lvl1pPr algn="ctr" lvl="0">
              <a:defRPr dirty="0" lang="en-US" sz="4400"/>
            </a:lvl1pPr>
          </a:lstStyle>
          <a:p>
            <a:pPr/>
            <a:r>
              <a:rPr dirty="0" lang="en-US"/>
              <a:t>Click to edit Master title style</a:t>
            </a:r>
            <a:endParaRPr dirty="0" lang="en-US"/>
          </a:p>
        </p:txBody>
      </p:sp>
      <p:sp>
        <p:nvSpPr>
          <p:cNvPr id="3" name="Subtitle 2">
            <a:extLst>
              <a:ext uri="{A511DFBA-54D4-4825-961B-72AEA47AF27F}">
                <a16:creationId xmlns:a16="http://schemas.microsoft.com/office/drawing/2010/main" id="{AE44A552-EC34-4621-831A-25D48AC4FDC8}"/>
              </a:ext>
            </a:extLst>
          </p:cNvPr>
          <p:cNvSpPr>
            <a:spLocks noGrp="true"/>
          </p:cNvSpPr>
          <p:nvPr>
            <p:ph idx="1" type="subTitle"/>
          </p:nvPr>
        </p:nvSpPr>
        <p:spPr>
          <a:xfrm rot="0">
            <a:off x="1351643" y="3056695"/>
            <a:ext cx="6436178" cy="494945"/>
          </a:xfrm>
          <a:prstGeom prst="rect">
            <a:avLst/>
          </a:prstGeom>
        </p:spPr>
        <p:txBody>
          <a:bodyPr anchor="t" lIns="91440" rtlCol="0">
            <a:noAutofit/>
          </a:bodyPr>
          <a:lstStyle>
            <a:lvl1pPr algn="ctr" indent="0" lvl="0" marL="0">
              <a:lnSpc>
                <a:spcPct val="100000"/>
              </a:lnSpc>
              <a:spcBef>
                <a:spcPts val="0"/>
              </a:spcBef>
              <a:buNone/>
              <a:defRPr b="0" baseline="0" dirty="0" i="0" lang="en-US" sz="1400">
                <a:solidFill>
                  <a:schemeClr val="accent1"/>
                </a:solidFill>
                <a:latin typeface="+mn-l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4" name="Slide Number Placeholder 5">
            <a:extLst>
              <a:ext uri="{876E2FA5-0DB0-4EA8-B18B-47F995A128CC}">
                <a16:creationId xmlns:a16="http://schemas.microsoft.com/office/drawing/2010/main" id="{31D0B073-C27F-4D63-A602-84E6F261058B}"/>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4">
            <a:extLst>
              <a:ext uri="{E3E807AB-61E6-417A-808E-2E704A912CB4}">
                <a16:creationId xmlns:a16="http://schemas.microsoft.com/office/drawing/2010/main" id="{3C7347EA-31EB-435A-8E1F-4FB6D7552B6E}"/>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3">
            <a:extLst>
              <a:ext uri="{3AC0A05C-2886-43AA-B8A2-D67E4EED4B88}">
                <a16:creationId xmlns:a16="http://schemas.microsoft.com/office/drawing/2010/main" id="{4C41B7DE-2C19-4C12-B35C-DEDE74B46714}"/>
              </a:ext>
            </a:extLst>
          </p:cNvPr>
          <p:cNvSpPr>
            <a:spLocks noGrp="true"/>
          </p:cNvSpPr>
          <p:nvPr>
            <p:ph idx="10" sz="half" type="dt"/>
          </p:nvPr>
        </p:nvSpPr>
        <p:spPr/>
        <p:txBody>
          <a:bodyPr rtlCol="0"/>
          <a:lstStyle>
            <a:lvl1pPr lvl="0"/>
          </a:lstStyle>
          <a:p>
            <a:pPr/>
            <a:r>
              <a:rPr dirty="0" lang="en-US"/>
              <a:t>Date</a:t>
            </a:r>
            <a:endParaRPr dirty="0" lang="en-US"/>
          </a:p>
        </p:txBody>
      </p:sp>
    </p:spTree>
    <p:extLst>
      <p:ext uri="{ABD43B9C-8E73-4247-AB21-D3122396A17D}">
        <p14:creationId xmlns:p14="http://schemas.microsoft.com/office/powerpoint/2010/main" val="1733920896183"/>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Rectangle 19">
            <a:extLst>
              <a:ext uri="{B257C069-CEA8-4521-8149-FC3F44383D7C}">
                <a16:creationId xmlns:a16="http://schemas.microsoft.com/office/drawing/2010/main" id="{3C468B08-81AA-4ADD-95B2-AB639D727945}"/>
              </a:ext>
            </a:extLst>
          </p:cNvPr>
          <p:cNvSpPr/>
          <p:nvPr/>
        </p:nvSpPr>
        <p:spPr>
          <a:xfrm rot="0">
            <a:off x="774703" y="1417637"/>
            <a:ext cx="185052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latin typeface="+mn-lt"/>
              </a:rPr>
              <a:t/>
            </a:r>
            <a:endParaRPr dirty="0" lang="en-US">
              <a:latin typeface="+mn-lt"/>
            </a:endParaRPr>
          </a:p>
        </p:txBody>
      </p:sp>
      <p:sp>
        <p:nvSpPr>
          <p:cNvPr id="3" name="Rectangle 20">
            <a:extLst>
              <a:ext uri="{F89C74C9-6914-4F44-9691-5965826F1C75}">
                <a16:creationId xmlns:a16="http://schemas.microsoft.com/office/drawing/2010/main" id="{CCF87B37-A543-4278-8D59-583AC1A747B4}"/>
              </a:ext>
            </a:extLst>
          </p:cNvPr>
          <p:cNvSpPr/>
          <p:nvPr/>
        </p:nvSpPr>
        <p:spPr>
          <a:xfrm rot="0">
            <a:off x="2774950" y="1417637"/>
            <a:ext cx="3580319" cy="2192337"/>
          </a:xfrm>
          <a:prstGeom prst="rect">
            <a:avLst/>
          </a:pr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latin typeface="+mn-lt"/>
              </a:rPr>
              <a:t/>
            </a:r>
            <a:endParaRPr dirty="0" lang="en-US">
              <a:latin typeface="+mn-lt"/>
            </a:endParaRPr>
          </a:p>
        </p:txBody>
      </p:sp>
      <p:sp>
        <p:nvSpPr>
          <p:cNvPr id="4" name="Rectangle 22">
            <a:extLst>
              <a:ext uri="{3CF606D3-1FB9-40ED-9D6F-728F0D9E2960}">
                <a16:creationId xmlns:a16="http://schemas.microsoft.com/office/drawing/2010/main" id="{62234E9D-0152-4A4C-B55A-F937C09EB718}"/>
              </a:ext>
            </a:extLst>
          </p:cNvPr>
          <p:cNvSpPr/>
          <p:nvPr/>
        </p:nvSpPr>
        <p:spPr>
          <a:xfrm rot="0">
            <a:off x="6496050" y="1417637"/>
            <a:ext cx="1882776" cy="2192337"/>
          </a:xfrm>
          <a:custGeom>
            <a:avLst/>
            <a:gdLst/>
            <a:ahLst/>
            <a:cxnLst/>
            <a:rect b="b" l="0" r="r" t="0"/>
            <a:pathLst>
              <a:path h="2192337" w="1882776">
                <a:moveTo>
                  <a:pt x="9525" y="0"/>
                </a:moveTo>
                <a:lnTo>
                  <a:pt x="1882777" y="0"/>
                </a:lnTo>
                <a:lnTo>
                  <a:pt x="1882777" y="2192337"/>
                </a:lnTo>
                <a:lnTo>
                  <a:pt x="9525" y="2192337"/>
                </a:lnTo>
                <a:close/>
              </a:path>
            </a:pathLst>
          </a:custGeom>
          <a:noFill/>
          <a:ln cap="flat" w="6350">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latin typeface="+mn-lt"/>
              </a:rPr>
              <a:t/>
            </a:r>
            <a:endParaRPr dirty="0" lang="en-US">
              <a:latin typeface="+mn-lt"/>
            </a:endParaRPr>
          </a:p>
        </p:txBody>
      </p:sp>
      <p:sp>
        <p:nvSpPr>
          <p:cNvPr id="5" name="Title 1">
            <a:extLst>
              <a:ext uri="{34A95022-6288-4944-BEB3-9BE2BBF98F6F}">
                <a16:creationId xmlns:a16="http://schemas.microsoft.com/office/drawing/2010/main" id="{BFFA255B-F75D-412D-A697-417EC1458CA1}"/>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6" name="Picture Placeholder 2">
            <a:extLst>
              <a:ext uri="{115789BC-ECBB-42FB-800B-1308B604CA5B}">
                <a16:creationId xmlns:a16="http://schemas.microsoft.com/office/drawing/2010/main" id="{DD7CCA05-919E-4C94-A90E-25059DA5BA67}"/>
              </a:ext>
            </a:extLst>
          </p:cNvPr>
          <p:cNvSpPr>
            <a:spLocks noGrp="true"/>
          </p:cNvSpPr>
          <p:nvPr>
            <p:ph idx="1" type="pic"/>
          </p:nvPr>
        </p:nvSpPr>
        <p:spPr>
          <a:xfrm rot="0">
            <a:off x="835027" y="1474787"/>
            <a:ext cx="1723499"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7" name="Content Placeholder 2">
            <a:extLst>
              <a:ext uri="{F0A1FD8D-E591-49ED-8617-9700ECD9EFDD}">
                <a16:creationId xmlns:a16="http://schemas.microsoft.com/office/drawing/2010/main" id="{1930B643-5D0A-44A8-851C-BF4C77524620}"/>
              </a:ext>
            </a:extLst>
          </p:cNvPr>
          <p:cNvSpPr>
            <a:spLocks noGrp="true"/>
          </p:cNvSpPr>
          <p:nvPr>
            <p:ph idx="2" type="body"/>
          </p:nvPr>
        </p:nvSpPr>
        <p:spPr>
          <a:xfrm rot="0">
            <a:off x="762000" y="3810000"/>
            <a:ext cx="1847850" cy="523875"/>
          </a:xfrm>
          <a:prstGeom prst="rect">
            <a:avLst/>
          </a:prstGeom>
        </p:spPr>
        <p:txBody>
          <a:bodyPr anchor="t" rtlCol="0">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8" name="Picture Placeholder 2">
            <a:extLst>
              <a:ext uri="{707D9F41-84CB-41B7-BD86-A36B7054B632}">
                <a16:creationId xmlns:a16="http://schemas.microsoft.com/office/drawing/2010/main" id="{11640958-3078-41EC-ACB9-C6B64CC07F36}"/>
              </a:ext>
            </a:extLst>
          </p:cNvPr>
          <p:cNvSpPr>
            <a:spLocks noGrp="true"/>
          </p:cNvSpPr>
          <p:nvPr>
            <p:ph idx="3" type="pic"/>
          </p:nvPr>
        </p:nvSpPr>
        <p:spPr>
          <a:xfrm rot="0">
            <a:off x="2835275" y="1474787"/>
            <a:ext cx="3459670"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9" name="Content Placeholder 2">
            <a:extLst>
              <a:ext uri="{F0215F89-28D2-493C-95D7-D19EB3E09F4D}">
                <a16:creationId xmlns:a16="http://schemas.microsoft.com/office/drawing/2010/main" id="{1297442B-6F02-46C8-882E-D7AFBBD05688}"/>
              </a:ext>
            </a:extLst>
          </p:cNvPr>
          <p:cNvSpPr>
            <a:spLocks noGrp="true"/>
          </p:cNvSpPr>
          <p:nvPr>
            <p:ph idx="4" type="body"/>
          </p:nvPr>
        </p:nvSpPr>
        <p:spPr>
          <a:xfrm rot="0">
            <a:off x="2777561" y="3810000"/>
            <a:ext cx="3577708" cy="523875"/>
          </a:xfrm>
          <a:prstGeom prst="rect">
            <a:avLst/>
          </a:prstGeom>
        </p:spPr>
        <p:txBody>
          <a:bodyPr anchor="t" rtlCol="0">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0" name="Picture Placeholder 2">
            <a:extLst>
              <a:ext uri="{4A00163E-041C-4B67-B84D-559AE864DF18}">
                <a16:creationId xmlns:a16="http://schemas.microsoft.com/office/drawing/2010/main" id="{0E1594DD-3EB3-4A52-8EA2-FBA9FE1E5BCD}"/>
              </a:ext>
            </a:extLst>
          </p:cNvPr>
          <p:cNvSpPr>
            <a:spLocks noGrp="true"/>
          </p:cNvSpPr>
          <p:nvPr>
            <p:ph idx="5" type="pic"/>
          </p:nvPr>
        </p:nvSpPr>
        <p:spPr>
          <a:xfrm rot="0">
            <a:off x="6581774" y="1474787"/>
            <a:ext cx="1724025" cy="2074863"/>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11" name="Content Placeholder 2">
            <a:extLst>
              <a:ext uri="{F67FA568-BC36-425F-B447-23F44843D178}">
                <a16:creationId xmlns:a16="http://schemas.microsoft.com/office/drawing/2010/main" id="{F5DE0980-0D13-46B1-A810-38641AC74921}"/>
              </a:ext>
            </a:extLst>
          </p:cNvPr>
          <p:cNvSpPr>
            <a:spLocks noGrp="true"/>
          </p:cNvSpPr>
          <p:nvPr>
            <p:ph idx="6" type="body"/>
          </p:nvPr>
        </p:nvSpPr>
        <p:spPr>
          <a:xfrm rot="0">
            <a:off x="6496050" y="3810000"/>
            <a:ext cx="1882775" cy="523875"/>
          </a:xfrm>
          <a:prstGeom prst="rect">
            <a:avLst/>
          </a:prstGeom>
        </p:spPr>
        <p:txBody>
          <a:bodyPr anchor="t" rtlCol="0">
            <a:normAutofit/>
          </a:bodyPr>
          <a:lstStyle>
            <a:lvl1pPr algn="ctr" indent="0" lvl="0" marL="0">
              <a:lnSpc>
                <a:spcPct val="100000"/>
              </a:lnSpc>
              <a:buFont typeface="Arial"/>
              <a:buNone/>
              <a:defRPr b="0" dirty="0" lang="en-US" sz="1200">
                <a:solidFill>
                  <a:schemeClr val="tx1">
                    <a:lumMod val="85000"/>
                    <a:lumOff val="15000"/>
                  </a:schemeClr>
                </a:solidFill>
                <a:latin typeface="+mn-lt"/>
              </a:defRPr>
            </a:lvl1pPr>
            <a:lvl2pPr lvl="1">
              <a:lnSpc>
                <a:spcPct val="129999"/>
              </a:lnSpc>
              <a:defRPr dirty="0" lang="en-US" sz="1000">
                <a:solidFill>
                  <a:schemeClr val="bg1">
                    <a:lumMod val="65000"/>
                  </a:schemeClr>
                </a:solidFill>
              </a:defRPr>
            </a:lvl2pPr>
            <a:lvl3pPr lvl="2">
              <a:lnSpc>
                <a:spcPts val="1200"/>
              </a:lnSpc>
              <a:defRPr dirty="0" i="1" lang="en-US" sz="1050">
                <a:solidFill>
                  <a:schemeClr val="tx2">
                    <a:lumMod val="50000"/>
                    <a:lumOff val="50000"/>
                  </a:schemeClr>
                </a:solidFill>
              </a:defRPr>
            </a:lvl3pPr>
            <a:lvl4pPr lvl="3">
              <a:lnSpc>
                <a:spcPts val="1200"/>
              </a:lnSpc>
              <a:defRPr dirty="0" i="0" lang="en-US" sz="1050">
                <a:solidFill>
                  <a:schemeClr val="tx2">
                    <a:lumMod val="50000"/>
                    <a:lumOff val="50000"/>
                  </a:schemeClr>
                </a:solidFill>
              </a:defRPr>
            </a:lvl4pPr>
            <a:lvl5pPr lvl="4">
              <a:lnSpc>
                <a:spcPts val="1200"/>
              </a:lnSpc>
              <a:buFont typeface="Arial"/>
              <a:buChar char="»"/>
              <a:defRPr dirty="0" i="1" lang="en-US" sz="1050">
                <a:solidFill>
                  <a:schemeClr val="tx2">
                    <a:lumMod val="50000"/>
                    <a:lumOff val="50000"/>
                  </a:schemeClr>
                </a:solidFill>
              </a:defRPr>
            </a:lvl5pPr>
          </a:lstStyle>
          <a:p>
            <a:pPr lvl="0"/>
            <a:r>
              <a:rPr dirty="0" lang="en-US"/>
              <a:t>Click to edit Master text styles</a:t>
            </a:r>
            <a:endParaRPr dirty="0" lang="en-US"/>
          </a:p>
        </p:txBody>
      </p:sp>
      <p:sp>
        <p:nvSpPr>
          <p:cNvPr id="12" name="Slide Number Placeholder 4">
            <a:extLst>
              <a:ext uri="{E57CF75F-8236-4D04-B97E-A6A606DB63A2}">
                <a16:creationId xmlns:a16="http://schemas.microsoft.com/office/drawing/2010/main" id="{717CC1E6-B9DD-4308-82B9-9CA2328E2B59}"/>
              </a:ext>
            </a:extLst>
          </p:cNvPr>
          <p:cNvSpPr>
            <a:spLocks noGrp="true"/>
          </p:cNvSpPr>
          <p:nvPr>
            <p:ph idx="12" sz="quarter" type="sldNum"/>
          </p:nvPr>
        </p:nvSpPr>
        <p:spPr/>
        <p:txBody>
          <a:bodyPr rtlCol="0"/>
          <a:lstStyle/>
          <a:p>
            <a:pPr/>
            <a:r>
              <a:rPr dirty="0" lang="en-US"/>
              <a:t>&lt;#&gt;</a:t>
            </a:r>
            <a:endParaRPr dirty="0" lang="en-US"/>
          </a:p>
        </p:txBody>
      </p:sp>
      <p:sp>
        <p:nvSpPr>
          <p:cNvPr id="13" name="Footer Placeholder 3">
            <a:extLst>
              <a:ext uri="{B4784CC4-D2D1-4FF1-A345-9434418D116F}">
                <a16:creationId xmlns:a16="http://schemas.microsoft.com/office/drawing/2010/main" id="{35596B3F-F6D3-490E-B4EE-220D1D2DA56D}"/>
              </a:ext>
            </a:extLst>
          </p:cNvPr>
          <p:cNvSpPr>
            <a:spLocks noGrp="true"/>
          </p:cNvSpPr>
          <p:nvPr>
            <p:ph idx="11" sz="quarter" type="ftr"/>
          </p:nvPr>
        </p:nvSpPr>
        <p:spPr/>
        <p:txBody>
          <a:bodyPr rtlCol="0"/>
          <a:lstStyle/>
          <a:p>
            <a:pPr/>
            <a:r>
              <a:rPr dirty="0" lang="en-US"/>
              <a:t>Footer</a:t>
            </a:r>
            <a:endParaRPr dirty="0" lang="en-US"/>
          </a:p>
        </p:txBody>
      </p:sp>
      <p:sp>
        <p:nvSpPr>
          <p:cNvPr id="14" name="Date Placeholder 1">
            <a:extLst>
              <a:ext uri="{5B2E2FA4-03A8-4697-8DF8-8B00D25A23AE}">
                <a16:creationId xmlns:a16="http://schemas.microsoft.com/office/drawing/2010/main" id="{AE20E224-74B6-4CCC-A7C6-05216A2603B0}"/>
              </a:ext>
            </a:extLst>
          </p:cNvPr>
          <p:cNvSpPr>
            <a:spLocks noGrp="true"/>
          </p:cNvSpPr>
          <p:nvPr>
            <p:ph idx="10" sz="half" type="dt"/>
          </p:nvPr>
        </p:nvSpPr>
        <p:spPr/>
        <p:txBody>
          <a:bodyPr rtlCol="0"/>
          <a:lstStyle/>
          <a:p>
            <a:pPr/>
            <a:r>
              <a:rPr dirty="0" lang="en-US"/>
              <a:t>Date</a:t>
            </a:r>
            <a:endParaRPr dirty="0" lang="en-US"/>
          </a:p>
        </p:txBody>
      </p:sp>
    </p:spTree>
    <p:custDataLst>
      <p:tags r:id="rId2"/>
    </p:custDataLst>
    <p:extLst>
      <p:ext uri="{01A4BB4B-CB2B-464F-A2A0-413D102DCCA9}">
        <p14:creationId xmlns:p14="http://schemas.microsoft.com/office/powerpoint/2010/main" val="1733920896195"/>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Title 1">
            <a:extLst>
              <a:ext uri="{2BE302AB-BB4B-4CC8-958D-C3E83EDBDC83}">
                <a16:creationId xmlns:a16="http://schemas.microsoft.com/office/drawing/2010/main" id="{B05E8065-2B19-4225-AB6B-815AD260290B}"/>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Picture Placeholder 2">
            <a:extLst>
              <a:ext uri="{36728FC2-650F-4FBC-899E-BA90F1A5BF33}">
                <a16:creationId xmlns:a16="http://schemas.microsoft.com/office/drawing/2010/main" id="{09B66F8D-D5FE-496C-BEDE-E75877120803}"/>
              </a:ext>
            </a:extLst>
          </p:cNvPr>
          <p:cNvSpPr>
            <a:spLocks noGrp="true"/>
          </p:cNvSpPr>
          <p:nvPr>
            <p:ph idx="1" type="pic"/>
          </p:nvPr>
        </p:nvSpPr>
        <p:spPr>
          <a:xfrm rot="0">
            <a:off x="30480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4" name="Picture Placeholder 2">
            <a:extLst>
              <a:ext uri="{E6AAE3E9-10D9-4222-A601-77C673E970AC}">
                <a16:creationId xmlns:a16="http://schemas.microsoft.com/office/drawing/2010/main" id="{DD0282B0-D219-4327-8016-33A788D4ACEB}"/>
              </a:ext>
            </a:extLst>
          </p:cNvPr>
          <p:cNvSpPr>
            <a:spLocks noGrp="true"/>
          </p:cNvSpPr>
          <p:nvPr>
            <p:ph idx="2" type="pic"/>
          </p:nvPr>
        </p:nvSpPr>
        <p:spPr>
          <a:xfrm rot="0">
            <a:off x="247015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5" name="Picture Placeholder 2">
            <a:extLst>
              <a:ext uri="{C5747815-A376-449D-83DB-B7F54EB013D4}">
                <a16:creationId xmlns:a16="http://schemas.microsoft.com/office/drawing/2010/main" id="{AEF74D2E-D6AA-41F7-935B-B6454C059BFF}"/>
              </a:ext>
            </a:extLst>
          </p:cNvPr>
          <p:cNvSpPr>
            <a:spLocks noGrp="true"/>
          </p:cNvSpPr>
          <p:nvPr>
            <p:ph idx="3" type="pic"/>
          </p:nvPr>
        </p:nvSpPr>
        <p:spPr>
          <a:xfrm rot="0">
            <a:off x="463550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6" name="Picture Placeholder 2">
            <a:extLst>
              <a:ext uri="{7C8B3363-90EA-4A66-BFBA-1D20334B5968}">
                <a16:creationId xmlns:a16="http://schemas.microsoft.com/office/drawing/2010/main" id="{8675074A-A774-4687-B38C-1D8934F9240D}"/>
              </a:ext>
            </a:extLst>
          </p:cNvPr>
          <p:cNvSpPr>
            <a:spLocks noGrp="true"/>
          </p:cNvSpPr>
          <p:nvPr>
            <p:ph idx="4" type="pic"/>
          </p:nvPr>
        </p:nvSpPr>
        <p:spPr>
          <a:xfrm rot="0">
            <a:off x="6800850" y="1733550"/>
            <a:ext cx="2095500" cy="2190750"/>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7" name="Slide Number Placeholder 4">
            <a:extLst>
              <a:ext uri="{8E971D0A-284E-4671-9B48-C30E42BEA494}">
                <a16:creationId xmlns:a16="http://schemas.microsoft.com/office/drawing/2010/main" id="{C2CB45A5-B11B-4BAA-A5B3-AEA59D245A0E}"/>
              </a:ext>
            </a:extLst>
          </p:cNvPr>
          <p:cNvSpPr>
            <a:spLocks noGrp="true"/>
          </p:cNvSpPr>
          <p:nvPr>
            <p:ph idx="12" sz="quarter" type="sldNum"/>
          </p:nvPr>
        </p:nvSpPr>
        <p:spPr/>
        <p:txBody>
          <a:bodyPr rtlCol="0"/>
          <a:lstStyle/>
          <a:p>
            <a:pPr/>
            <a:r>
              <a:rPr dirty="0" lang="en-US"/>
              <a:t>&lt;#&gt;</a:t>
            </a:r>
            <a:endParaRPr dirty="0" lang="en-US"/>
          </a:p>
        </p:txBody>
      </p:sp>
      <p:sp>
        <p:nvSpPr>
          <p:cNvPr id="8" name="Footer Placeholder 3">
            <a:extLst>
              <a:ext uri="{294008C8-14A6-467D-ABEE-0EF9788AC45F}">
                <a16:creationId xmlns:a16="http://schemas.microsoft.com/office/drawing/2010/main" id="{6C9AE74A-9295-40C8-9313-E139A9D643F4}"/>
              </a:ext>
            </a:extLst>
          </p:cNvPr>
          <p:cNvSpPr>
            <a:spLocks noGrp="true"/>
          </p:cNvSpPr>
          <p:nvPr>
            <p:ph idx="11" sz="quarter" type="ftr"/>
          </p:nvPr>
        </p:nvSpPr>
        <p:spPr/>
        <p:txBody>
          <a:bodyPr rtlCol="0"/>
          <a:lstStyle/>
          <a:p>
            <a:pPr/>
            <a:r>
              <a:rPr dirty="0" lang="en-US"/>
              <a:t>Footer</a:t>
            </a:r>
            <a:endParaRPr dirty="0" lang="en-US"/>
          </a:p>
        </p:txBody>
      </p:sp>
      <p:sp>
        <p:nvSpPr>
          <p:cNvPr id="9" name="Date Placeholder 1">
            <a:extLst>
              <a:ext uri="{A17C5F7D-A2C1-4921-8B44-A22C2A40CD3E}">
                <a16:creationId xmlns:a16="http://schemas.microsoft.com/office/drawing/2010/main" id="{A00C2926-FDC8-4B5E-8E47-97B007B6CE69}"/>
              </a:ext>
            </a:extLst>
          </p:cNvPr>
          <p:cNvSpPr>
            <a:spLocks noGrp="true"/>
          </p:cNvSpPr>
          <p:nvPr>
            <p:ph idx="10" sz="half" type="dt"/>
          </p:nvPr>
        </p:nvSpPr>
        <p:spPr/>
        <p:txBody>
          <a:bodyPr rtlCol="0"/>
          <a:lstStyle/>
          <a:p>
            <a:pPr/>
            <a:r>
              <a:rPr dirty="0" lang="en-US"/>
              <a:t>Date</a:t>
            </a:r>
            <a:endParaRPr dirty="0" lang="en-US"/>
          </a:p>
        </p:txBody>
      </p:sp>
    </p:spTree>
    <p:custDataLst>
      <p:tags r:id="rId2"/>
    </p:custDataLst>
    <p:extLst>
      <p:ext uri="{8A8FC193-7ADF-47DE-9F8D-E57A94C5F749}">
        <p14:creationId xmlns:p14="http://schemas.microsoft.com/office/powerpoint/2010/main" val="173392089619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7">
            <a:extLst>
              <a:ext uri="{4CD8B99C-90B3-4712-8081-3C967133D857}">
                <a16:creationId xmlns:a16="http://schemas.microsoft.com/office/drawing/2010/main" id="{FE608765-4C83-4780-9514-15B2E2BF1AF4}"/>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a:extLst>
              <a:ext uri="{580982ED-15B0-4F08-8780-1BACDA65F4C7}">
                <a16:creationId xmlns:a16="http://schemas.microsoft.com/office/drawing/2010/main" id="{8E5D910D-06AE-423C-B693-EF6DC6561417}"/>
              </a:ext>
            </a:extLst>
          </p:cNvPr>
          <p:cNvSpPr>
            <a:spLocks noGrp="true"/>
          </p:cNvSpPr>
          <p:nvPr>
            <p:ph idx="1"/>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4">
            <a:extLst>
              <a:ext uri="{91D92DDD-5589-4A82-BECB-E18221D314BD}">
                <a16:creationId xmlns:a16="http://schemas.microsoft.com/office/drawing/2010/main" id="{CD0207F5-4F48-4073-B51B-94AED7551F73}"/>
              </a:ext>
            </a:extLst>
          </p:cNvPr>
          <p:cNvSpPr>
            <a:spLocks noGrp="true"/>
          </p:cNvSpPr>
          <p:nvPr>
            <p:ph idx="12" sz="quarter" type="sldNum"/>
          </p:nvPr>
        </p:nvSpPr>
        <p:spPr/>
        <p:txBody>
          <a:bodyPr rtlCol="0"/>
          <a:lstStyle/>
          <a:p>
            <a:pPr/>
            <a:r>
              <a:rPr dirty="0" lang="en-US"/>
              <a:t>&lt;#&gt;</a:t>
            </a:r>
            <a:endParaRPr dirty="0" lang="en-US"/>
          </a:p>
        </p:txBody>
      </p:sp>
      <p:sp>
        <p:nvSpPr>
          <p:cNvPr id="5" name="Footer Placeholder 3">
            <a:extLst>
              <a:ext uri="{D7E430B0-9373-4E42-AF8E-CFDDF80A3CF8}">
                <a16:creationId xmlns:a16="http://schemas.microsoft.com/office/drawing/2010/main" id="{685431A9-13F1-4D9D-8CF5-7A308DA13C85}"/>
              </a:ext>
            </a:extLst>
          </p:cNvPr>
          <p:cNvSpPr>
            <a:spLocks noGrp="true"/>
          </p:cNvSpPr>
          <p:nvPr>
            <p:ph idx="11" sz="quarter" type="ftr"/>
          </p:nvPr>
        </p:nvSpPr>
        <p:spPr/>
        <p:txBody>
          <a:bodyPr rtlCol="0"/>
          <a:lstStyle/>
          <a:p>
            <a:pPr/>
            <a:r>
              <a:rPr dirty="0" lang="en-US"/>
              <a:t>Footer</a:t>
            </a:r>
            <a:endParaRPr dirty="0" lang="en-US"/>
          </a:p>
        </p:txBody>
      </p:sp>
      <p:sp>
        <p:nvSpPr>
          <p:cNvPr id="6" name="Date Placeholder 1">
            <a:extLst>
              <a:ext uri="{1EC6DAB8-2A39-4D4F-A1A9-EB8FB66FF252}">
                <a16:creationId xmlns:a16="http://schemas.microsoft.com/office/drawing/2010/main" id="{FA48624B-D7EF-4654-8E11-D8CEE02CC384}"/>
              </a:ext>
            </a:extLst>
          </p:cNvPr>
          <p:cNvSpPr>
            <a:spLocks noGrp="true"/>
          </p:cNvSpPr>
          <p:nvPr>
            <p:ph idx="10" sz="half" type="dt"/>
          </p:nvPr>
        </p:nvSpPr>
        <p:spPr/>
        <p:txBody>
          <a:bodyPr rtlCol="0"/>
          <a:lstStyle/>
          <a:p>
            <a:pPr/>
            <a:r>
              <a:rPr dirty="0" lang="en-US"/>
              <a:t>Date</a:t>
            </a:r>
            <a:endParaRPr dirty="0" lang="en-US"/>
          </a:p>
        </p:txBody>
      </p:sp>
    </p:spTree>
    <p:extLst>
      <p:ext uri="{E5932F35-E692-4A7B-9980-1A0007F691BB}">
        <p14:creationId xmlns:p14="http://schemas.microsoft.com/office/powerpoint/2010/main" val="173392089618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secHead">
  <p:cSld name="Section Header">
    <p:spTree>
      <p:nvGrpSpPr>
        <p:cNvPr id="1" name=""/>
        <p:cNvGrpSpPr/>
        <p:nvPr/>
      </p:nvGrpSpPr>
      <p:grpSpPr>
        <a:xfrm>
          <a:off x="0" y="0"/>
          <a:ext cx="0" cy="0"/>
          <a:chOff x="0" y="0"/>
          <a:chExt cx="0" cy="0"/>
        </a:xfrm>
      </p:grpSpPr>
      <p:sp>
        <p:nvSpPr>
          <p:cNvPr id="2" name="Text Placeholder 2">
            <a:extLst>
              <a:ext uri="{113DB48C-6D85-47D7-9C8A-3044EA6CB108}">
                <a16:creationId xmlns:a16="http://schemas.microsoft.com/office/drawing/2010/main" id="{0CCFC6E2-94C6-462F-80A4-772C6E27C2DA}"/>
              </a:ext>
            </a:extLst>
          </p:cNvPr>
          <p:cNvSpPr>
            <a:spLocks noGrp="true"/>
          </p:cNvSpPr>
          <p:nvPr>
            <p:ph type="body"/>
          </p:nvPr>
        </p:nvSpPr>
        <p:spPr>
          <a:xfrm rot="0">
            <a:off x="762000" y="2192059"/>
            <a:ext cx="7620000" cy="511812"/>
          </a:xfrm>
          <a:prstGeom prst="rect">
            <a:avLst/>
          </a:prstGeom>
        </p:spPr>
        <p:txBody>
          <a:bodyPr anchor="b" rtlCol="0">
            <a:normAutofit/>
          </a:bodyPr>
          <a:lstStyle>
            <a:lvl1pPr indent="0" lvl="0" marL="0">
              <a:lnSpc>
                <a:spcPct val="100000"/>
              </a:lnSpc>
              <a:buNone/>
              <a:defRPr b="0" dirty="0" i="0" lang="en-US" sz="1400">
                <a:solidFill>
                  <a:schemeClr val="accent1"/>
                </a:solidFill>
                <a:latin typeface="+mn-l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hidden="false" id="3" name="Title 1">
            <a:extLst>
              <a:ext uri="{2C3A0577-D6F1-4733-A413-911E6513CA4E}">
                <a16:creationId xmlns:a16="http://schemas.microsoft.com/office/drawing/2010/main" id="{B803839F-F88C-4564-83A1-71230B6DD3F4}"/>
              </a:ext>
            </a:extLst>
          </p:cNvPr>
          <p:cNvSpPr>
            <a:spLocks noGrp="true"/>
          </p:cNvSpPr>
          <p:nvPr>
            <p:ph idx="1" type="title"/>
          </p:nvPr>
        </p:nvSpPr>
        <p:spPr>
          <a:xfrm rot="0">
            <a:off x="762000" y="2735662"/>
            <a:ext cx="7620000" cy="882263"/>
          </a:xfrm>
          <a:prstGeom prst="rect">
            <a:avLst/>
          </a:prstGeom>
        </p:spPr>
        <p:txBody>
          <a:bodyPr anchor="t" rtlCol="0"/>
          <a:lstStyle>
            <a:lvl1pPr lvl="0">
              <a:defRPr dirty="0" lang="en-US" sz="4000"/>
            </a:lvl1pPr>
          </a:lstStyle>
          <a:p>
            <a:pPr/>
            <a:r>
              <a:rPr dirty="0" lang="en-US"/>
              <a:t>Click to edit Master title style</a:t>
            </a:r>
            <a:endParaRPr dirty="0" lang="en-US"/>
          </a:p>
        </p:txBody>
      </p:sp>
      <p:sp>
        <p:nvSpPr>
          <p:cNvPr id="4" name="Slide Number Placeholder 5">
            <a:extLst>
              <a:ext uri="{B19164F7-88BE-4EE2-AA8F-C01C75DA64D4}">
                <a16:creationId xmlns:a16="http://schemas.microsoft.com/office/drawing/2010/main" id="{C34740E8-791E-4C38-A80A-7DD9BDA631FC}"/>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4">
            <a:extLst>
              <a:ext uri="{F049E847-6C2B-4D6D-8903-E28A395B34D1}">
                <a16:creationId xmlns:a16="http://schemas.microsoft.com/office/drawing/2010/main" id="{6DAB4D03-08F6-408B-8972-525B121AB22F}"/>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3">
            <a:extLst>
              <a:ext uri="{28DCB662-A280-473D-A20D-F36BB9E386F9}">
                <a16:creationId xmlns:a16="http://schemas.microsoft.com/office/drawing/2010/main" id="{F85844EF-84A4-4EFC-B4DA-90129F13B797}"/>
              </a:ext>
            </a:extLst>
          </p:cNvPr>
          <p:cNvSpPr>
            <a:spLocks noGrp="true"/>
          </p:cNvSpPr>
          <p:nvPr>
            <p:ph idx="10" sz="half" type="dt"/>
          </p:nvPr>
        </p:nvSpPr>
        <p:spPr/>
        <p:txBody>
          <a:bodyPr rtlCol="0"/>
          <a:lstStyle>
            <a:lvl1pPr lvl="0"/>
          </a:lstStyle>
          <a:p>
            <a:pPr/>
            <a:r>
              <a:rPr dirty="0" lang="en-US"/>
              <a:t>Date</a:t>
            </a:r>
            <a:endParaRPr dirty="0" lang="en-US"/>
          </a:p>
        </p:txBody>
      </p:sp>
    </p:spTree>
    <p:extLst>
      <p:ext uri="{E4935F65-0C12-4BD5-B2DD-BB9C6056BC5A}">
        <p14:creationId xmlns:p14="http://schemas.microsoft.com/office/powerpoint/2010/main" val="1733920896185"/>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4D97EC5A-094D-4939-9441-74E5673D89E7}">
                <a16:creationId xmlns:a16="http://schemas.microsoft.com/office/drawing/2010/main" id="{99900991-D654-489E-B1B2-6084F92D34C4}"/>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a:extLst>
              <a:ext uri="{3D89D613-DED0-4DC5-9881-2B545A5454E8}">
                <a16:creationId xmlns:a16="http://schemas.microsoft.com/office/drawing/2010/main" id="{97F00442-0648-4B74-B326-59200F6E98DC}"/>
              </a:ext>
            </a:extLst>
          </p:cNvPr>
          <p:cNvSpPr>
            <a:spLocks noGrp="true"/>
          </p:cNvSpPr>
          <p:nvPr>
            <p:ph idx="1"/>
          </p:nvPr>
        </p:nvSpPr>
        <p:spPr>
          <a:xfrm rot="0">
            <a:off x="762000" y="1403352"/>
            <a:ext cx="3619500" cy="30690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2">
            <a:extLst>
              <a:ext uri="{63A82D88-5C55-4890-A52E-A0A68D46F1A1}">
                <a16:creationId xmlns:a16="http://schemas.microsoft.com/office/drawing/2010/main" id="{92EFA64D-A802-4067-BADE-422F12184E50}"/>
              </a:ext>
            </a:extLst>
          </p:cNvPr>
          <p:cNvSpPr>
            <a:spLocks noGrp="true"/>
          </p:cNvSpPr>
          <p:nvPr>
            <p:ph idx="2"/>
          </p:nvPr>
        </p:nvSpPr>
        <p:spPr>
          <a:xfrm rot="0">
            <a:off x="4752975" y="1403352"/>
            <a:ext cx="3619500" cy="30690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6">
            <a:extLst>
              <a:ext uri="{581F4280-6DF3-4437-81BE-40E2F7E586BE}">
                <a16:creationId xmlns:a16="http://schemas.microsoft.com/office/drawing/2010/main" id="{0B503074-1EBD-44BC-B90E-E279286D978C}"/>
              </a:ext>
            </a:extLst>
          </p:cNvPr>
          <p:cNvSpPr>
            <a:spLocks noGrp="true"/>
          </p:cNvSpPr>
          <p:nvPr>
            <p:ph idx="12" sz="quarter" type="sldNum"/>
          </p:nvPr>
        </p:nvSpPr>
        <p:spPr/>
        <p:txBody>
          <a:bodyPr rtlCol="0"/>
          <a:lstStyle/>
          <a:p>
            <a:pPr/>
            <a:r>
              <a:rPr dirty="0" lang="en-US"/>
              <a:t>&lt;#&gt;</a:t>
            </a:r>
            <a:endParaRPr dirty="0" lang="en-US"/>
          </a:p>
        </p:txBody>
      </p:sp>
      <p:sp>
        <p:nvSpPr>
          <p:cNvPr id="6" name="Footer Placeholder 5">
            <a:extLst>
              <a:ext uri="{B4569DC0-5D21-4135-88F6-7B9CF564E456}">
                <a16:creationId xmlns:a16="http://schemas.microsoft.com/office/drawing/2010/main" id="{2C37F10E-A447-4C7C-A54F-948D81575863}"/>
              </a:ext>
            </a:extLst>
          </p:cNvPr>
          <p:cNvSpPr>
            <a:spLocks noGrp="true"/>
          </p:cNvSpPr>
          <p:nvPr>
            <p:ph idx="11" sz="quarter" type="ftr"/>
          </p:nvPr>
        </p:nvSpPr>
        <p:spPr/>
        <p:txBody>
          <a:bodyPr rtlCol="0"/>
          <a:lstStyle/>
          <a:p>
            <a:pPr/>
            <a:r>
              <a:rPr dirty="0" lang="en-US"/>
              <a:t>Footer</a:t>
            </a:r>
            <a:endParaRPr dirty="0" lang="en-US"/>
          </a:p>
        </p:txBody>
      </p:sp>
      <p:sp>
        <p:nvSpPr>
          <p:cNvPr id="7" name="Date Placeholder 4">
            <a:extLst>
              <a:ext uri="{9733E303-670E-4DEE-BA0E-DE6F74CA21B8}">
                <a16:creationId xmlns:a16="http://schemas.microsoft.com/office/drawing/2010/main" id="{0BE21825-594A-4EA7-B229-4382D364B955}"/>
              </a:ext>
            </a:extLst>
          </p:cNvPr>
          <p:cNvSpPr>
            <a:spLocks noGrp="true"/>
          </p:cNvSpPr>
          <p:nvPr>
            <p:ph idx="10" sz="half" type="dt"/>
          </p:nvPr>
        </p:nvSpPr>
        <p:spPr/>
        <p:txBody>
          <a:bodyPr rtlCol="0"/>
          <a:lstStyle/>
          <a:p>
            <a:pPr/>
            <a:r>
              <a:rPr dirty="0" lang="en-US"/>
              <a:t>Date</a:t>
            </a:r>
            <a:endParaRPr dirty="0" lang="en-US"/>
          </a:p>
        </p:txBody>
      </p:sp>
    </p:spTree>
    <p:extLst>
      <p:ext uri="{510A4637-0051-450B-BC71-87B256ED8A2A}">
        <p14:creationId xmlns:p14="http://schemas.microsoft.com/office/powerpoint/2010/main" val="173392089618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ext Placeholder 2">
            <a:extLst>
              <a:ext uri="{07BAFFD4-DD86-42DA-92F9-E32604A2BE3D}">
                <a16:creationId xmlns:a16="http://schemas.microsoft.com/office/drawing/2010/main" id="{5A4F5217-C30D-4598-8970-ECFCD1EE6012}"/>
              </a:ext>
            </a:extLst>
          </p:cNvPr>
          <p:cNvSpPr>
            <a:spLocks noGrp="true"/>
          </p:cNvSpPr>
          <p:nvPr>
            <p:ph type="body"/>
          </p:nvPr>
        </p:nvSpPr>
        <p:spPr>
          <a:xfrm rot="0">
            <a:off x="762000" y="1400175"/>
            <a:ext cx="3619500" cy="540644"/>
          </a:xfrm>
          <a:prstGeom prst="rect">
            <a:avLst/>
          </a:prstGeom>
        </p:spPr>
        <p:txBody>
          <a:bodyPr anchor="ctr" rtlCol="0">
            <a:normAutofit fontScale="100000" lnSpcReduction="0"/>
          </a:bodyPr>
          <a:lstStyle>
            <a:lvl1pPr indent="0" lvl="0" marL="0">
              <a:buNone/>
              <a:defRPr b="0"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3" name="Text Placeholder 4">
            <a:extLst>
              <a:ext uri="{48CF2FD1-3912-4580-BDE4-9707EF001D34}">
                <a16:creationId xmlns:a16="http://schemas.microsoft.com/office/drawing/2010/main" id="{76A0EF3A-92AA-4FA3-8EA8-B04FFD6DDB01}"/>
              </a:ext>
            </a:extLst>
          </p:cNvPr>
          <p:cNvSpPr>
            <a:spLocks noGrp="true"/>
          </p:cNvSpPr>
          <p:nvPr>
            <p:ph idx="1" type="body"/>
          </p:nvPr>
        </p:nvSpPr>
        <p:spPr>
          <a:xfrm rot="0">
            <a:off x="4754717" y="1400175"/>
            <a:ext cx="3619500" cy="540644"/>
          </a:xfrm>
          <a:prstGeom prst="rect">
            <a:avLst/>
          </a:prstGeom>
        </p:spPr>
        <p:txBody>
          <a:bodyPr anchor="ctr" rtlCol="0">
            <a:normAutofit fontScale="100000" lnSpcReduction="0"/>
          </a:bodyPr>
          <a:lstStyle>
            <a:lvl1pPr indent="0" lvl="0" marL="0">
              <a:buNone/>
              <a:defRPr b="0" cap="none" dirty="0" i="0" lang="en-US" sz="16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2">
            <a:extLst>
              <a:ext uri="{2E73FEA4-4948-4E7B-A95D-EF6C9FF91F97}">
                <a16:creationId xmlns:a16="http://schemas.microsoft.com/office/drawing/2010/main" id="{3C6EF95B-FFEC-42AB-AB7B-D72B20D4DD74}"/>
              </a:ext>
            </a:extLst>
          </p:cNvPr>
          <p:cNvSpPr>
            <a:spLocks noGrp="true"/>
          </p:cNvSpPr>
          <p:nvPr>
            <p:ph idx="2"/>
          </p:nvPr>
        </p:nvSpPr>
        <p:spPr>
          <a:xfrm rot="0">
            <a:off x="762000" y="1961537"/>
            <a:ext cx="3619500" cy="251086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itle 1">
            <a:extLst>
              <a:ext uri="{0D0DED9D-4F29-48A7-B10B-F641FCA0E211}">
                <a16:creationId xmlns:a16="http://schemas.microsoft.com/office/drawing/2010/main" id="{1B39C7EB-AB48-45EF-9A91-F2B27FA0A7D6}"/>
              </a:ext>
            </a:extLst>
          </p:cNvPr>
          <p:cNvSpPr>
            <a:spLocks noGrp="true"/>
          </p:cNvSpPr>
          <p:nvPr>
            <p:ph idx="3" type="title"/>
          </p:nvPr>
        </p:nvSpPr>
        <p:spPr/>
        <p:txBody>
          <a:bodyPr rtlCol="0"/>
          <a:lstStyle>
            <a:lvl1pPr lvl="0"/>
          </a:lstStyle>
          <a:p>
            <a:pPr/>
            <a:r>
              <a:rPr dirty="0" lang="en-US"/>
              <a:t>Click to edit Master title style</a:t>
            </a:r>
            <a:endParaRPr dirty="0" lang="en-US"/>
          </a:p>
        </p:txBody>
      </p:sp>
      <p:sp>
        <p:nvSpPr>
          <p:cNvPr id="6" name="Content Placeholder 2">
            <a:extLst>
              <a:ext uri="{ED4C47D1-81AB-4385-B037-CC5ADE530427}">
                <a16:creationId xmlns:a16="http://schemas.microsoft.com/office/drawing/2010/main" id="{BED29410-F9ED-43EA-842A-701DE85430A8}"/>
              </a:ext>
            </a:extLst>
          </p:cNvPr>
          <p:cNvSpPr>
            <a:spLocks noGrp="true"/>
          </p:cNvSpPr>
          <p:nvPr>
            <p:ph idx="4"/>
          </p:nvPr>
        </p:nvSpPr>
        <p:spPr>
          <a:xfrm rot="0">
            <a:off x="4751443" y="1961537"/>
            <a:ext cx="3619500" cy="251086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4">
            <a:extLst>
              <a:ext uri="{40016005-0AED-4A84-9181-5E7D88CC9612}">
                <a16:creationId xmlns:a16="http://schemas.microsoft.com/office/drawing/2010/main" id="{0B77BC5E-1DBB-4DA7-9E15-1905C79DDBEB}"/>
              </a:ext>
            </a:extLst>
          </p:cNvPr>
          <p:cNvSpPr>
            <a:spLocks noGrp="true"/>
          </p:cNvSpPr>
          <p:nvPr>
            <p:ph idx="10" sz="half" type="dt"/>
          </p:nvPr>
        </p:nvSpPr>
        <p:spPr/>
        <p:txBody>
          <a:bodyPr rtlCol="0"/>
          <a:lstStyle/>
          <a:p>
            <a:pPr/>
            <a:r>
              <a:rPr dirty="0" lang="en-US"/>
              <a:t>Date</a:t>
            </a:r>
            <a:endParaRPr dirty="0" lang="en-US"/>
          </a:p>
        </p:txBody>
      </p:sp>
      <p:sp>
        <p:nvSpPr>
          <p:cNvPr id="8" name="Footer Placeholder 5">
            <a:extLst>
              <a:ext uri="{F3EE77EC-3DC2-439F-B1C3-CA01645C47AB}">
                <a16:creationId xmlns:a16="http://schemas.microsoft.com/office/drawing/2010/main" id="{E814A7C2-4ABD-475E-BEE6-A6D4F987B49D}"/>
              </a:ext>
            </a:extLst>
          </p:cNvPr>
          <p:cNvSpPr>
            <a:spLocks noGrp="true"/>
          </p:cNvSpPr>
          <p:nvPr>
            <p:ph idx="11" sz="quarter" type="ftr"/>
          </p:nvPr>
        </p:nvSpPr>
        <p:spPr/>
        <p:txBody>
          <a:bodyPr rtlCol="0"/>
          <a:lstStyle/>
          <a:p>
            <a:pPr/>
            <a:r>
              <a:rPr dirty="0" lang="en-US"/>
              <a:t>Footer</a:t>
            </a:r>
            <a:endParaRPr dirty="0" lang="en-US"/>
          </a:p>
        </p:txBody>
      </p:sp>
      <p:sp>
        <p:nvSpPr>
          <p:cNvPr id="9" name="Slide Number Placeholder 6">
            <a:extLst>
              <a:ext uri="{A5F410DA-45C9-48DB-BDDB-296F7EF08451}">
                <a16:creationId xmlns:a16="http://schemas.microsoft.com/office/drawing/2010/main" id="{372EBD29-0D68-410C-878E-414EFBC4395E}"/>
              </a:ext>
            </a:extLst>
          </p:cNvPr>
          <p:cNvSpPr>
            <a:spLocks noGrp="true"/>
          </p:cNvSpPr>
          <p:nvPr>
            <p:ph idx="12" sz="quarter" type="sldNum"/>
          </p:nvPr>
        </p:nvSpPr>
        <p:spPr/>
        <p:txBody>
          <a:bodyPr rtlCol="0"/>
          <a:lstStyle/>
          <a:p>
            <a:pPr/>
            <a:r>
              <a:rPr dirty="0" lang="en-US"/>
              <a:t>&lt;#&gt;</a:t>
            </a:r>
            <a:endParaRPr dirty="0" lang="en-US"/>
          </a:p>
        </p:txBody>
      </p:sp>
    </p:spTree>
    <p:extLst>
      <p:ext uri="{451BFBB7-A375-459D-B3F6-51F72A656569}">
        <p14:creationId xmlns:p14="http://schemas.microsoft.com/office/powerpoint/2010/main" val="1733920896188"/>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5EECBC54-5C55-4245-978D-EC101F041CEC}">
                <a16:creationId xmlns:a16="http://schemas.microsoft.com/office/drawing/2010/main" id="{BFAA26F0-3A37-4B02-B5A4-9F4B79AF79A5}"/>
              </a:ext>
            </a:extLst>
          </p:cNvPr>
          <p:cNvSpPr>
            <a:spLocks noGrp="true"/>
          </p:cNvSpPr>
          <p:nvPr>
            <p:ph type="title"/>
          </p:nvPr>
        </p:nvSpPr>
        <p:spPr>
          <a:xfrm rot="0">
            <a:off x="762000" y="1914525"/>
            <a:ext cx="7620000" cy="857250"/>
          </a:xfrm>
        </p:spPr>
        <p:txBody>
          <a:bodyPr anchor="ctr" rtlCol="0"/>
          <a:lstStyle>
            <a:lvl1pPr algn="ctr" lvl="0">
              <a:defRPr dirty="0" lang="en-US" sz="3600"/>
            </a:lvl1pPr>
          </a:lstStyle>
          <a:p>
            <a:pPr/>
            <a:r>
              <a:rPr dirty="0" lang="en-US"/>
              <a:t>Click to edit Master title style</a:t>
            </a:r>
            <a:endParaRPr dirty="0" lang="en-US"/>
          </a:p>
        </p:txBody>
      </p:sp>
      <p:sp>
        <p:nvSpPr>
          <p:cNvPr id="3" name="Slide Number Placeholder 3">
            <a:extLst>
              <a:ext uri="{E814F8A2-B989-4BF2-BFAA-253B2354A911}">
                <a16:creationId xmlns:a16="http://schemas.microsoft.com/office/drawing/2010/main" id="{1E2CB3DE-715C-4FB5-BEDE-25EF00FAF1BA}"/>
              </a:ext>
            </a:extLst>
          </p:cNvPr>
          <p:cNvSpPr>
            <a:spLocks noGrp="true"/>
          </p:cNvSpPr>
          <p:nvPr>
            <p:ph idx="12" sz="quarter" type="sldNum"/>
          </p:nvPr>
        </p:nvSpPr>
        <p:spPr/>
        <p:txBody>
          <a:bodyPr rtlCol="0"/>
          <a:lstStyle/>
          <a:p>
            <a:pPr/>
            <a:r>
              <a:rPr dirty="0" lang="en-US"/>
              <a:t>&lt;#&gt;</a:t>
            </a:r>
            <a:endParaRPr dirty="0" lang="en-US"/>
          </a:p>
        </p:txBody>
      </p:sp>
      <p:sp>
        <p:nvSpPr>
          <p:cNvPr id="4" name="Footer Placeholder 2">
            <a:extLst>
              <a:ext uri="{18FDE77F-8A84-4753-907B-DDDA86380E72}">
                <a16:creationId xmlns:a16="http://schemas.microsoft.com/office/drawing/2010/main" id="{200894CF-CE51-41B7-BE7E-31D4D1C89169}"/>
              </a:ext>
            </a:extLst>
          </p:cNvPr>
          <p:cNvSpPr>
            <a:spLocks noGrp="true"/>
          </p:cNvSpPr>
          <p:nvPr>
            <p:ph idx="11" sz="quarter" type="ftr"/>
          </p:nvPr>
        </p:nvSpPr>
        <p:spPr/>
        <p:txBody>
          <a:bodyPr rtlCol="0"/>
          <a:lstStyle/>
          <a:p>
            <a:pPr/>
            <a:r>
              <a:rPr dirty="0" lang="en-US"/>
              <a:t>Footer</a:t>
            </a:r>
            <a:endParaRPr dirty="0" lang="en-US"/>
          </a:p>
        </p:txBody>
      </p:sp>
      <p:sp>
        <p:nvSpPr>
          <p:cNvPr id="5" name="Date Placeholder 1">
            <a:extLst>
              <a:ext uri="{2912B508-CEA7-4F83-908A-D376B236E396}">
                <a16:creationId xmlns:a16="http://schemas.microsoft.com/office/drawing/2010/main" id="{74A39AC5-ACA1-4D75-AC4C-A7C111339872}"/>
              </a:ext>
            </a:extLst>
          </p:cNvPr>
          <p:cNvSpPr>
            <a:spLocks noGrp="true"/>
          </p:cNvSpPr>
          <p:nvPr>
            <p:ph idx="10" sz="half" type="dt"/>
          </p:nvPr>
        </p:nvSpPr>
        <p:spPr/>
        <p:txBody>
          <a:bodyPr rtlCol="0"/>
          <a:lstStyle/>
          <a:p>
            <a:pPr/>
            <a:r>
              <a:rPr dirty="0" lang="en-US"/>
              <a:t>Date</a:t>
            </a:r>
            <a:endParaRPr dirty="0" lang="en-US"/>
          </a:p>
        </p:txBody>
      </p:sp>
    </p:spTree>
    <p:extLst>
      <p:ext uri="{E9E58199-C81D-42B2-8EE8-291FAF285441}">
        <p14:creationId xmlns:p14="http://schemas.microsoft.com/office/powerpoint/2010/main" val="1733920896189"/>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Slide Number Placeholder 3">
            <a:extLst>
              <a:ext uri="{4C5E6FD2-F643-4691-95F0-9165ABDA6821}">
                <a16:creationId xmlns:a16="http://schemas.microsoft.com/office/drawing/2010/main" id="{A5229CAB-AB01-4BEC-B307-75B3A2728A7F}"/>
              </a:ext>
            </a:extLst>
          </p:cNvPr>
          <p:cNvSpPr>
            <a:spLocks noGrp="true"/>
          </p:cNvSpPr>
          <p:nvPr>
            <p:ph idx="12" sz="quarter" type="sldNum"/>
          </p:nvPr>
        </p:nvSpPr>
        <p:spPr/>
        <p:txBody>
          <a:bodyPr rtlCol="0"/>
          <a:lstStyle/>
          <a:p>
            <a:pPr/>
            <a:r>
              <a:rPr dirty="0" lang="en-US"/>
              <a:t>&lt;#&gt;</a:t>
            </a:r>
            <a:endParaRPr dirty="0" lang="en-US"/>
          </a:p>
        </p:txBody>
      </p:sp>
      <p:sp>
        <p:nvSpPr>
          <p:cNvPr id="3" name="Footer Placeholder 2">
            <a:extLst>
              <a:ext uri="{9290990C-2592-4945-AD3A-FEF21C5E510F}">
                <a16:creationId xmlns:a16="http://schemas.microsoft.com/office/drawing/2010/main" id="{41828BF9-6848-484F-BDCC-588B0E2CA1CA}"/>
              </a:ext>
            </a:extLst>
          </p:cNvPr>
          <p:cNvSpPr>
            <a:spLocks noGrp="true"/>
          </p:cNvSpPr>
          <p:nvPr>
            <p:ph idx="11" sz="quarter" type="ftr"/>
          </p:nvPr>
        </p:nvSpPr>
        <p:spPr/>
        <p:txBody>
          <a:bodyPr rtlCol="0"/>
          <a:lstStyle/>
          <a:p>
            <a:pPr/>
            <a:r>
              <a:rPr dirty="0" lang="en-US"/>
              <a:t>Footer</a:t>
            </a:r>
            <a:endParaRPr dirty="0" lang="en-US"/>
          </a:p>
        </p:txBody>
      </p:sp>
      <p:sp>
        <p:nvSpPr>
          <p:cNvPr id="4" name="Date Placeholder 1">
            <a:extLst>
              <a:ext uri="{D490D489-1FF9-4B17-8579-F84D061662D1}">
                <a16:creationId xmlns:a16="http://schemas.microsoft.com/office/drawing/2010/main" id="{09A8B48C-3EAA-427C-8686-30EE9CC50E2A}"/>
              </a:ext>
            </a:extLst>
          </p:cNvPr>
          <p:cNvSpPr>
            <a:spLocks noGrp="true"/>
          </p:cNvSpPr>
          <p:nvPr>
            <p:ph idx="10" sz="half" type="dt"/>
          </p:nvPr>
        </p:nvSpPr>
        <p:spPr/>
        <p:txBody>
          <a:bodyPr rtlCol="0"/>
          <a:lstStyle/>
          <a:p>
            <a:pPr/>
            <a:r>
              <a:rPr dirty="0" lang="en-US"/>
              <a:t>Date</a:t>
            </a:r>
            <a:endParaRPr dirty="0" lang="en-US"/>
          </a:p>
        </p:txBody>
      </p:sp>
    </p:spTree>
    <p:extLst>
      <p:ext uri="{C3FF72D8-BA8F-48C9-B878-3424A7E9D8E1}">
        <p14:creationId xmlns:p14="http://schemas.microsoft.com/office/powerpoint/2010/main" val="1733920896190"/>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Title 1">
            <a:extLst>
              <a:ext uri="{A36FB21E-A214-4AE2-AE51-206763EE9EB5}">
                <a16:creationId xmlns:a16="http://schemas.microsoft.com/office/drawing/2010/main" id="{CE4C490A-2813-45A4-920F-C3DE81613B9E}"/>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Text Placeholder 3">
            <a:extLst>
              <a:ext uri="{CEA8F0B3-B575-4F0E-BF8B-D18F6755656F}">
                <a16:creationId xmlns:a16="http://schemas.microsoft.com/office/drawing/2010/main" id="{7216084B-BBC9-4A34-833E-2BAAB083FD79}"/>
              </a:ext>
            </a:extLst>
          </p:cNvPr>
          <p:cNvSpPr>
            <a:spLocks noGrp="true"/>
          </p:cNvSpPr>
          <p:nvPr>
            <p:ph idx="1" type="body"/>
          </p:nvPr>
        </p:nvSpPr>
        <p:spPr>
          <a:xfrm rot="0">
            <a:off x="762000" y="1455900"/>
            <a:ext cx="2822399" cy="2984400"/>
          </a:xfrm>
        </p:spPr>
        <p:txBody>
          <a:bodyPr anchor="t" bIns="45720" lIns="91440" rIns="91440" rtlCol="0" tIns="93600">
            <a:normAutofit/>
          </a:bodyPr>
          <a:lstStyle>
            <a:lvl1pPr indent="0" lvl="0" marL="0">
              <a:lnSpc>
                <a:spcPct val="100000"/>
              </a:lnSpc>
              <a:buNone/>
              <a:defRPr b="0" dirty="0" lang="en-US">
                <a:latin typeface="+mn-lt"/>
              </a:defRPr>
            </a:lvl1pPr>
          </a:lstStyle>
          <a:p>
            <a:pPr/>
            <a:r>
              <a:rPr dirty="0" lang="en-US"/>
              <a:t>Click to edit Master text styles</a:t>
            </a:r>
            <a:endParaRPr dirty="0" lang="en-US"/>
          </a:p>
        </p:txBody>
      </p:sp>
      <p:sp>
        <p:nvSpPr>
          <p:cNvPr id="4" name="Content Placeholder 2">
            <a:extLst>
              <a:ext uri="{23277560-8C71-4305-8F06-314EB9527C85}">
                <a16:creationId xmlns:a16="http://schemas.microsoft.com/office/drawing/2010/main" id="{600708F7-C7BE-4691-9317-674C2C97F20C}"/>
              </a:ext>
            </a:extLst>
          </p:cNvPr>
          <p:cNvSpPr>
            <a:spLocks noGrp="true"/>
          </p:cNvSpPr>
          <p:nvPr>
            <p:ph idx="2"/>
          </p:nvPr>
        </p:nvSpPr>
        <p:spPr>
          <a:xfrm rot="0">
            <a:off x="3776758" y="1447800"/>
            <a:ext cx="4605242" cy="300037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3">
            <a:extLst>
              <a:ext uri="{8956E95A-C976-4907-8D5D-E26DADD93250}">
                <a16:creationId xmlns:a16="http://schemas.microsoft.com/office/drawing/2010/main" id="{3E19D56B-D157-4CCE-95F0-66EB72A7833F}"/>
              </a:ext>
            </a:extLst>
          </p:cNvPr>
          <p:cNvSpPr>
            <a:spLocks noGrp="true"/>
          </p:cNvSpPr>
          <p:nvPr>
            <p:ph idx="12" sz="quarter" type="sldNum"/>
          </p:nvPr>
        </p:nvSpPr>
        <p:spPr/>
        <p:txBody>
          <a:bodyPr rtlCol="0"/>
          <a:lstStyle/>
          <a:p>
            <a:pPr/>
            <a:r>
              <a:rPr dirty="0" lang="en-US"/>
              <a:t>&lt;#&gt;</a:t>
            </a:r>
            <a:endParaRPr dirty="0" lang="en-US"/>
          </a:p>
        </p:txBody>
      </p:sp>
      <p:sp>
        <p:nvSpPr>
          <p:cNvPr id="6" name="Footer Placeholder 2">
            <a:extLst>
              <a:ext uri="{569A1A86-E036-4EDF-9D1A-A8E7BFBCAAE0}">
                <a16:creationId xmlns:a16="http://schemas.microsoft.com/office/drawing/2010/main" id="{18624B10-D27F-4575-818E-393F915B68AE}"/>
              </a:ext>
            </a:extLst>
          </p:cNvPr>
          <p:cNvSpPr>
            <a:spLocks noGrp="true"/>
          </p:cNvSpPr>
          <p:nvPr>
            <p:ph idx="11" sz="quarter" type="ftr"/>
          </p:nvPr>
        </p:nvSpPr>
        <p:spPr/>
        <p:txBody>
          <a:bodyPr rtlCol="0"/>
          <a:lstStyle/>
          <a:p>
            <a:pPr/>
            <a:r>
              <a:rPr dirty="0" lang="en-US"/>
              <a:t>Footer</a:t>
            </a:r>
            <a:endParaRPr dirty="0" lang="en-US"/>
          </a:p>
        </p:txBody>
      </p:sp>
      <p:sp>
        <p:nvSpPr>
          <p:cNvPr id="7" name="Date Placeholder 1">
            <a:extLst>
              <a:ext uri="{A215966F-4CBF-4D62-942A-D28389EC5A2F}">
                <a16:creationId xmlns:a16="http://schemas.microsoft.com/office/drawing/2010/main" id="{7ADEFB4A-39EB-451E-9F80-30EC617BE424}"/>
              </a:ext>
            </a:extLst>
          </p:cNvPr>
          <p:cNvSpPr>
            <a:spLocks noGrp="true"/>
          </p:cNvSpPr>
          <p:nvPr>
            <p:ph idx="10" sz="half" type="dt"/>
          </p:nvPr>
        </p:nvSpPr>
        <p:spPr/>
        <p:txBody>
          <a:bodyPr rtlCol="0"/>
          <a:lstStyle/>
          <a:p>
            <a:pPr/>
            <a:r>
              <a:rPr dirty="0" lang="en-US"/>
              <a:t>Date</a:t>
            </a:r>
            <a:endParaRPr dirty="0" lang="en-US"/>
          </a:p>
        </p:txBody>
      </p:sp>
    </p:spTree>
    <p:extLst>
      <p:ext uri="{0D56414E-4C27-481B-A23B-FCFAA335DFBA}">
        <p14:creationId xmlns:p14="http://schemas.microsoft.com/office/powerpoint/2010/main" val="1733920896191"/>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Rectangle 16">
            <a:extLst>
              <a:ext uri="{89AD122F-4BAE-4679-905D-DB0E6D68A00B}">
                <a16:creationId xmlns:a16="http://schemas.microsoft.com/office/drawing/2010/main" id="{9718B522-B342-4DD3-861A-26ED61ACE9A7}"/>
              </a:ext>
            </a:extLst>
          </p:cNvPr>
          <p:cNvSpPr/>
          <p:nvPr/>
        </p:nvSpPr>
        <p:spPr>
          <a:xfrm rot="0">
            <a:off x="3718307" y="1437411"/>
            <a:ext cx="4663693" cy="3037029"/>
          </a:xfrm>
          <a:prstGeom prst="rect">
            <a:avLst/>
          </a:prstGeom>
          <a:noFill/>
          <a:ln cap="flat" w="6350">
            <a:solidFill>
              <a:schemeClr val="bg1">
                <a:lumMod val="75000"/>
              </a:schemeClr>
            </a:solidFill>
            <a:miter lim="800000"/>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latin typeface="+mn-lt"/>
              </a:rPr>
              <a:t/>
            </a:r>
            <a:endParaRPr dirty="0" lang="en-US">
              <a:latin typeface="+mn-lt"/>
            </a:endParaRPr>
          </a:p>
        </p:txBody>
      </p:sp>
      <p:sp>
        <p:nvSpPr>
          <p:cNvPr id="3" name="Title 1">
            <a:extLst>
              <a:ext uri="{29267EEB-BAC6-440A-99B5-30FBBAF200CA}">
                <a16:creationId xmlns:a16="http://schemas.microsoft.com/office/drawing/2010/main" id="{24B41C43-C496-4616-91CC-C7A286A1DE65}"/>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4" name="Text Placeholder 3">
            <a:extLst>
              <a:ext uri="{56C296D3-26B2-4BAA-9B8C-4377C5CB4BD9}">
                <a16:creationId xmlns:a16="http://schemas.microsoft.com/office/drawing/2010/main" id="{E75E4298-00D1-4721-B91F-6D5BEE2AA7AB}"/>
              </a:ext>
            </a:extLst>
          </p:cNvPr>
          <p:cNvSpPr>
            <a:spLocks noGrp="true"/>
          </p:cNvSpPr>
          <p:nvPr>
            <p:ph idx="1" type="body"/>
          </p:nvPr>
        </p:nvSpPr>
        <p:spPr>
          <a:xfrm rot="0">
            <a:off x="762000" y="1455900"/>
            <a:ext cx="2822399" cy="2984400"/>
          </a:xfrm>
        </p:spPr>
        <p:txBody>
          <a:bodyPr anchor="t" bIns="45720" lIns="91440" rIns="91440" rtlCol="0" tIns="93600">
            <a:normAutofit/>
          </a:bodyPr>
          <a:lstStyle>
            <a:lvl1pPr indent="0" lvl="0" marL="0">
              <a:lnSpc>
                <a:spcPct val="100000"/>
              </a:lnSpc>
              <a:buNone/>
              <a:defRPr b="0" dirty="0" lang="en-US">
                <a:latin typeface="+mn-lt"/>
              </a:defRPr>
            </a:lvl1pPr>
          </a:lstStyle>
          <a:p>
            <a:pPr/>
            <a:r>
              <a:rPr dirty="0" lang="en-US"/>
              <a:t>Click to edit Master text styles</a:t>
            </a:r>
            <a:endParaRPr dirty="0" lang="en-US"/>
          </a:p>
        </p:txBody>
      </p:sp>
      <p:sp>
        <p:nvSpPr>
          <p:cNvPr id="5" name="Picture Placeholder 2">
            <a:extLst>
              <a:ext uri="{2B93FFA9-F5A5-4556-9B4A-F957A085CE9D}">
                <a16:creationId xmlns:a16="http://schemas.microsoft.com/office/drawing/2010/main" id="{359193F2-C3DD-43CA-A477-8FE2038A5223}"/>
              </a:ext>
            </a:extLst>
          </p:cNvPr>
          <p:cNvSpPr>
            <a:spLocks noGrp="true"/>
          </p:cNvSpPr>
          <p:nvPr>
            <p:ph idx="2" type="pic"/>
          </p:nvPr>
        </p:nvSpPr>
        <p:spPr>
          <a:xfrm rot="0">
            <a:off x="3775220" y="1492944"/>
            <a:ext cx="4543283" cy="2925962"/>
          </a:xfrm>
          <a:solidFill>
            <a:schemeClr val="bg1">
              <a:lumMod val="95000"/>
            </a:schemeClr>
          </a:solidFill>
          <a:ln w="38100">
            <a:noFill/>
            <a:miter lim="800000"/>
          </a:ln>
        </p:spPr>
        <p:txBody>
          <a:bodyPr rtlCol="0"/>
          <a:lstStyle/>
          <a:p>
            <a:pPr/>
            <a:r>
              <a:rPr dirty="0" lang="en-US"/>
              <a:t>Click icon to add picture</a:t>
            </a:r>
            <a:endParaRPr dirty="0" lang="en-US"/>
          </a:p>
        </p:txBody>
      </p:sp>
      <p:sp>
        <p:nvSpPr>
          <p:cNvPr id="6" name="Slide Number Placeholder 4">
            <a:extLst>
              <a:ext uri="{72788CCE-9679-444C-A707-0292E0948C01}">
                <a16:creationId xmlns:a16="http://schemas.microsoft.com/office/drawing/2010/main" id="{9E999A27-D8E4-4D53-99CD-FFBFE4831459}"/>
              </a:ext>
            </a:extLst>
          </p:cNvPr>
          <p:cNvSpPr>
            <a:spLocks noGrp="true"/>
          </p:cNvSpPr>
          <p:nvPr>
            <p:ph idx="12" sz="quarter" type="sldNum"/>
          </p:nvPr>
        </p:nvSpPr>
        <p:spPr/>
        <p:txBody>
          <a:bodyPr rtlCol="0"/>
          <a:lstStyle/>
          <a:p>
            <a:pPr/>
            <a:r>
              <a:rPr dirty="0" lang="en-US"/>
              <a:t>&lt;#&gt;</a:t>
            </a:r>
            <a:endParaRPr dirty="0" lang="en-US"/>
          </a:p>
        </p:txBody>
      </p:sp>
      <p:sp>
        <p:nvSpPr>
          <p:cNvPr id="7" name="Footer Placeholder 3">
            <a:extLst>
              <a:ext uri="{CF2EB155-96BA-4F5C-99D0-58B160E4F884}">
                <a16:creationId xmlns:a16="http://schemas.microsoft.com/office/drawing/2010/main" id="{391B0ABC-ED7C-42E9-B131-C7752F0305E9}"/>
              </a:ext>
            </a:extLst>
          </p:cNvPr>
          <p:cNvSpPr>
            <a:spLocks noGrp="true"/>
          </p:cNvSpPr>
          <p:nvPr>
            <p:ph idx="11" sz="quarter" type="ftr"/>
          </p:nvPr>
        </p:nvSpPr>
        <p:spPr/>
        <p:txBody>
          <a:bodyPr rtlCol="0"/>
          <a:lstStyle/>
          <a:p>
            <a:pPr/>
            <a:r>
              <a:rPr dirty="0" lang="en-US"/>
              <a:t>Footer</a:t>
            </a:r>
            <a:endParaRPr dirty="0" lang="en-US"/>
          </a:p>
        </p:txBody>
      </p:sp>
      <p:sp>
        <p:nvSpPr>
          <p:cNvPr id="8" name="Date Placeholder 1">
            <a:extLst>
              <a:ext uri="{EB7A8818-C68D-4F5F-AB49-846780561265}">
                <a16:creationId xmlns:a16="http://schemas.microsoft.com/office/drawing/2010/main" id="{01627B03-DE4D-4040-A349-98BC9F0DCD92}"/>
              </a:ext>
            </a:extLst>
          </p:cNvPr>
          <p:cNvSpPr>
            <a:spLocks noGrp="true"/>
          </p:cNvSpPr>
          <p:nvPr>
            <p:ph idx="10" sz="half" type="dt"/>
          </p:nvPr>
        </p:nvSpPr>
        <p:spPr/>
        <p:txBody>
          <a:bodyPr rtlCol="0"/>
          <a:lstStyle/>
          <a:p>
            <a:pPr/>
            <a:r>
              <a:rPr dirty="0" lang="en-US"/>
              <a:t>Date</a:t>
            </a:r>
            <a:endParaRPr dirty="0" lang="en-US"/>
          </a:p>
        </p:txBody>
      </p:sp>
    </p:spTree>
    <p:extLst>
      <p:ext uri="{A0F77C7F-DC5F-4A91-8A2D-3E860EC95898}">
        <p14:creationId xmlns:p14="http://schemas.microsoft.com/office/powerpoint/2010/main" val="173392089619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hidden="true" id="2" name="Slide Number Placeholder 5">
            <a:extLst>
              <a:ext uri="{C8D2E814-FC05-49EB-98D8-8A24A39A0841}">
                <a16:creationId xmlns:a16="http://schemas.microsoft.com/office/drawing/2010/main" id="{F86AAA34-B216-41EB-AD91-F49390D84509}"/>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3" name="Footer Placeholder 4">
            <a:extLst>
              <a:ext uri="{7F0BB460-8759-4DBF-87D4-1F1CC7441649}">
                <a16:creationId xmlns:a16="http://schemas.microsoft.com/office/drawing/2010/main" id="{72045EE6-7A08-45F8-8349-769EA7425B75}"/>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4" name="Date Placeholder 3">
            <a:extLst>
              <a:ext uri="{32429402-FBD5-4713-A709-610AB59C317A}">
                <a16:creationId xmlns:a16="http://schemas.microsoft.com/office/drawing/2010/main" id="{86DB9825-8CF2-4679-8B87-0D4800B24F01}"/>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hidden="true" id="5" name="Slide Number Placeholder 5">
            <a:extLst>
              <a:ext uri="{B056F38C-DDF9-4774-9A33-4EFD01234119}">
                <a16:creationId xmlns:a16="http://schemas.microsoft.com/office/drawing/2010/main" id="{27D0B2AD-B803-485C-B006-F1DAB23F3FAF}"/>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6" name="Footer Placeholder 4">
            <a:extLst>
              <a:ext uri="{C3229941-A0E7-40F4-8B3E-482AE6EA5200}">
                <a16:creationId xmlns:a16="http://schemas.microsoft.com/office/drawing/2010/main" id="{3868200C-1EBE-4455-BBD2-357425B45D5E}"/>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7" name="Date Placeholder 3">
            <a:extLst>
              <a:ext uri="{E29349DD-981E-4F82-9D1B-C3212774E7CF}">
                <a16:creationId xmlns:a16="http://schemas.microsoft.com/office/drawing/2010/main" id="{703EE0A8-28D7-42FF-929E-6FE666B43C18}"/>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hidden="true" id="8" name="Slide Number Placeholder 5">
            <a:extLst>
              <a:ext uri="{3AD8CA9D-FCDB-42B1-8C29-EB7AC907B82B}">
                <a16:creationId xmlns:a16="http://schemas.microsoft.com/office/drawing/2010/main" id="{BEF5433B-9425-4F37-9F2E-4A8E231462DA}"/>
              </a:ext>
            </a:extLst>
          </p:cNvPr>
          <p:cNvSpPr txBox="1">
            <a:spLocks noGrp="true"/>
          </p:cNvSpPr>
          <p:nvPr/>
        </p:nvSpPr>
        <p:spPr>
          <a:xfrm rot="0">
            <a:off x="6123448" y="4771233"/>
            <a:ext cx="2133600" cy="273844"/>
          </a:xfrm>
          <a:prstGeom prst="rect">
            <a:avLst/>
          </a:prstGeom>
          <a:effectLst/>
        </p:spPr>
        <p:txBody>
          <a:bodyPr anchor="ctr" bIns="45720" lIns="91440" numCol="1" rIns="91440" rtlCol="0" spcCol="0" tIns="45720"/>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dirty="0" lang="en-US"/>
              <a:t>&lt;#&gt;</a:t>
            </a:r>
            <a:endParaRPr dirty="0" lang="en-US"/>
          </a:p>
        </p:txBody>
      </p:sp>
      <p:sp>
        <p:nvSpPr>
          <p:cNvPr hidden="true" id="9" name="Footer Placeholder 4">
            <a:extLst>
              <a:ext uri="{F819026C-BF4C-4703-BA87-7A2FC57FB03B}">
                <a16:creationId xmlns:a16="http://schemas.microsoft.com/office/drawing/2010/main" id="{ABDAD228-F3E9-449E-ACC4-630C4B94F2A5}"/>
              </a:ext>
            </a:extLst>
          </p:cNvPr>
          <p:cNvSpPr txBox="1">
            <a:spLocks noGrp="true"/>
          </p:cNvSpPr>
          <p:nvPr/>
        </p:nvSpPr>
        <p:spPr>
          <a:xfrm rot="0">
            <a:off x="3124200" y="4771233"/>
            <a:ext cx="2895600" cy="273844"/>
          </a:xfrm>
          <a:prstGeom prst="rect">
            <a:avLst/>
          </a:prstGeom>
          <a:effectLst/>
        </p:spPr>
        <p:txBody>
          <a:bodyPr anchor="ctr" bIns="45720" lIns="91440" numCol="1" rIns="91440" rtlCol="0" spcCol="0" tIns="45720"/>
          <a:lstStyle>
            <a:lvl1pPr algn="ct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ctr" lvl="0" marL="0" rtl="false">
              <a:defRPr b="0" dirty="0" i="0" lang="en-US" sz="600">
                <a:solidFill>
                  <a:schemeClr val="bg1">
                    <a:lumMod val="50000"/>
                  </a:schemeClr>
                </a:solidFill>
                <a:latin typeface="+mn-lt"/>
              </a:defRPr>
            </a:pPr>
            <a:r>
              <a:rPr dirty="0" lang="en-US"/>
              <a:t>Footer</a:t>
            </a:r>
            <a:endParaRPr dirty="0" lang="en-US"/>
          </a:p>
        </p:txBody>
      </p:sp>
      <p:sp>
        <p:nvSpPr>
          <p:cNvPr hidden="true" id="10" name="Date Placeholder 3">
            <a:extLst>
              <a:ext uri="{F802045D-8403-4F98-A600-F9FBE01AD358}">
                <a16:creationId xmlns:a16="http://schemas.microsoft.com/office/drawing/2010/main" id="{E74E72FC-F520-427F-B97B-6B7709EC7A65}"/>
              </a:ext>
            </a:extLst>
          </p:cNvPr>
          <p:cNvSpPr txBox="1">
            <a:spLocks noGrp="true"/>
          </p:cNvSpPr>
          <p:nvPr/>
        </p:nvSpPr>
        <p:spPr>
          <a:xfrm rot="0">
            <a:off x="894633" y="4771233"/>
            <a:ext cx="2133600" cy="273844"/>
          </a:xfrm>
          <a:prstGeom prst="rect">
            <a:avLst/>
          </a:prstGeom>
          <a:effectLst/>
        </p:spPr>
        <p:txBody>
          <a:bodyPr anchor="ctr" bIns="45720" lIns="91440" numCol="1" rIns="91440" rtlCol="0" spcCol="0" tIns="45720"/>
          <a:lstStyle>
            <a:lvl1pPr algn="l"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l" lvl="0" marL="0" rtl="false">
              <a:defRPr b="0" dirty="0" i="0" lang="en-US" sz="600">
                <a:solidFill>
                  <a:schemeClr val="bg1">
                    <a:lumMod val="50000"/>
                  </a:schemeClr>
                </a:solidFill>
                <a:latin typeface="+mn-lt"/>
              </a:defRPr>
            </a:pPr>
            <a:r>
              <a:rPr dirty="0" lang="en-US"/>
              <a:t>Date</a:t>
            </a:r>
            <a:endParaRPr dirty="0" lang="en-US"/>
          </a:p>
        </p:txBody>
      </p:sp>
      <p:sp>
        <p:nvSpPr>
          <p:cNvPr id="11" name="Title Placeholder 1">
            <a:extLst>
              <a:ext uri="{13775C84-E689-4858-801B-D4A1988BC908}">
                <a16:creationId xmlns:a16="http://schemas.microsoft.com/office/drawing/2010/main" id="{E089D979-C96A-4913-A2D5-CD0D8133262E}"/>
              </a:ext>
            </a:extLst>
          </p:cNvPr>
          <p:cNvSpPr>
            <a:spLocks noGrp="true"/>
          </p:cNvSpPr>
          <p:nvPr>
            <p:ph type="title"/>
          </p:nvPr>
        </p:nvSpPr>
        <p:spPr>
          <a:xfrm rot="0">
            <a:off x="762000" y="349045"/>
            <a:ext cx="7620000" cy="857250"/>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12" name="Text Placeholder 2">
            <a:extLst>
              <a:ext uri="{54978AA0-607E-47E7-BFBD-E3E3CB52247F}">
                <a16:creationId xmlns:a16="http://schemas.microsoft.com/office/drawing/2010/main" id="{32994342-C4E8-4BE5-8955-A8DCE0AF7C42}"/>
              </a:ext>
            </a:extLst>
          </p:cNvPr>
          <p:cNvSpPr>
            <a:spLocks noGrp="true"/>
          </p:cNvSpPr>
          <p:nvPr>
            <p:ph idx="1" type="body"/>
          </p:nvPr>
        </p:nvSpPr>
        <p:spPr>
          <a:xfrm rot="0">
            <a:off x="762000" y="1428750"/>
            <a:ext cx="7620000" cy="3048000"/>
          </a:xfrm>
          <a:prstGeom prst="rect">
            <a:avLst/>
          </a:prstGeom>
        </p:spPr>
        <p:txBody>
          <a:bodyPr bIns="45720" lIns="91440" rIns="91440" rtlCol="0" tIns="93600">
            <a:normAutofit fontScale="100000" lnSpcReduction="0"/>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hidden="false" id="13" name="Slide Number Placeholder 5">
            <a:extLst>
              <a:ext uri="{12D802E6-088A-4D46-B467-81C4CAF8DB34}">
                <a16:creationId xmlns:a16="http://schemas.microsoft.com/office/drawing/2010/main" id="{D05D05A9-8119-41A9-9D6F-E30458443661}"/>
              </a:ext>
            </a:extLst>
          </p:cNvPr>
          <p:cNvSpPr>
            <a:spLocks noGrp="true"/>
          </p:cNvSpPr>
          <p:nvPr>
            <p:ph idx="4" sz="quarter" type="sldNum"/>
          </p:nvPr>
        </p:nvSpPr>
        <p:spPr>
          <a:xfrm rot="0">
            <a:off x="7767815" y="4695033"/>
            <a:ext cx="613018" cy="285750"/>
          </a:xfrm>
          <a:prstGeom prst="rect">
            <a:avLst/>
          </a:prstGeom>
        </p:spPr>
        <p:txBody>
          <a:bodyPr anchor="ctr" bIns="45720" lIns="91440" rIns="91440" rtlCol="0" tIns="45720"/>
          <a:lstStyle>
            <a:lvl1pPr algn="r" lvl="0">
              <a:defRPr b="0" dirty="0" i="0" lang="en-US" sz="600">
                <a:solidFill>
                  <a:schemeClr val="bg1">
                    <a:lumMod val="50000"/>
                  </a:schemeClr>
                </a:solidFill>
                <a:latin typeface="+mn-lt"/>
              </a:defRPr>
            </a:lvl1pPr>
          </a:lstStyle>
          <a:p>
            <a:pPr/>
            <a:r>
              <a:rPr dirty="0" lang="en-US"/>
              <a:t>&lt;#&gt;</a:t>
            </a:r>
            <a:endParaRPr dirty="0" lang="en-US"/>
          </a:p>
        </p:txBody>
      </p:sp>
      <p:sp>
        <p:nvSpPr>
          <p:cNvPr hidden="false" id="14" name="Footer Placeholder 4">
            <a:extLst>
              <a:ext uri="{4CAF9F2F-C44F-48FC-B9AD-F2B12011C1B8}">
                <a16:creationId xmlns:a16="http://schemas.microsoft.com/office/drawing/2010/main" id="{BB3C1547-C71D-4157-B5D1-8946AACB0E62}"/>
              </a:ext>
            </a:extLst>
          </p:cNvPr>
          <p:cNvSpPr>
            <a:spLocks noGrp="true"/>
          </p:cNvSpPr>
          <p:nvPr>
            <p:ph idx="3" sz="quarter" type="ftr"/>
          </p:nvPr>
        </p:nvSpPr>
        <p:spPr>
          <a:xfrm rot="0">
            <a:off x="2495550" y="4686300"/>
            <a:ext cx="5181600" cy="285750"/>
          </a:xfrm>
          <a:prstGeom prst="rect">
            <a:avLst/>
          </a:prstGeom>
        </p:spPr>
        <p:txBody>
          <a:bodyPr anchor="ctr" bIns="45720" lIns="91440" rIns="91440" rtlCol="0" tIns="45720"/>
          <a:lstStyle>
            <a:lvl1pPr algn="ctr" lvl="0">
              <a:defRPr b="0" dirty="0" i="0" lang="en-US" sz="600">
                <a:solidFill>
                  <a:schemeClr val="bg1">
                    <a:lumMod val="50000"/>
                  </a:schemeClr>
                </a:solidFill>
                <a:latin typeface="+mn-lt"/>
              </a:defRPr>
            </a:lvl1pPr>
          </a:lstStyle>
          <a:p>
            <a:pPr/>
            <a:r>
              <a:rPr dirty="0" lang="en-US"/>
              <a:t>Footer</a:t>
            </a:r>
            <a:endParaRPr dirty="0" lang="en-US"/>
          </a:p>
        </p:txBody>
      </p:sp>
      <p:sp>
        <p:nvSpPr>
          <p:cNvPr hidden="false" id="15" name="Date Placeholder 3">
            <a:extLst>
              <a:ext uri="{43526628-82C7-490D-85CE-32451E8A594E}">
                <a16:creationId xmlns:a16="http://schemas.microsoft.com/office/drawing/2010/main" id="{71FA1FE0-1B0C-4E76-928C-C73DC04645CA}"/>
              </a:ext>
            </a:extLst>
          </p:cNvPr>
          <p:cNvSpPr>
            <a:spLocks noGrp="true"/>
          </p:cNvSpPr>
          <p:nvPr>
            <p:ph idx="2" sz="half" type="dt"/>
          </p:nvPr>
        </p:nvSpPr>
        <p:spPr>
          <a:xfrm rot="0">
            <a:off x="762000" y="4695033"/>
            <a:ext cx="1639570" cy="285750"/>
          </a:xfrm>
          <a:prstGeom prst="rect">
            <a:avLst/>
          </a:prstGeom>
        </p:spPr>
        <p:txBody>
          <a:bodyPr anchor="ctr" bIns="45720" lIns="91440" rIns="91440" rtlCol="0" tIns="45720"/>
          <a:lstStyle>
            <a:lvl1pPr algn="l" lvl="0">
              <a:defRPr b="0"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1"/>
          </a:solidFill>
          <a:latin typeface="+mj-lt"/>
        </a:defRPr>
      </a:lvl1pPr>
    </p:titleStyle>
    <p:bodyStyle>
      <a:lvl1pPr algn="l" indent="-342900" lvl="0" marL="342900" rtl="false">
        <a:spcBef>
          <a:spcPts val="1200"/>
        </a:spcBef>
        <a:buClr>
          <a:schemeClr val="accent1"/>
        </a:buClr>
        <a:buFont typeface="Arial"/>
        <a:buChar char="•"/>
        <a:defRPr b="0" dirty="0" i="0" lang="en-US" sz="1600">
          <a:solidFill>
            <a:schemeClr val="tx1"/>
          </a:solidFill>
          <a:latin typeface="+mn-lt"/>
        </a:defRPr>
      </a:lvl1pPr>
      <a:lvl2pPr algn="l" indent="-285750" lvl="1" marL="742950" rtl="false">
        <a:spcBef>
          <a:spcPts val="300"/>
        </a:spcBef>
        <a:buClr>
          <a:schemeClr val="tx1">
            <a:lumMod val="50000"/>
            <a:lumOff val="50000"/>
          </a:schemeClr>
        </a:buClr>
        <a:buFont typeface="Arial"/>
        <a:buChar char="-"/>
        <a:defRPr b="0" dirty="0" i="0" lang="en-US" sz="1400">
          <a:solidFill>
            <a:schemeClr val="bg1">
              <a:lumMod val="50000"/>
            </a:schemeClr>
          </a:solidFill>
          <a:latin typeface="+mn-lt"/>
        </a:defRPr>
      </a:lvl2pPr>
      <a:lvl3pPr algn="l" indent="-228600" lvl="2" marL="1143000" rtl="false">
        <a:spcBef>
          <a:spcPts val="300"/>
        </a:spcBef>
        <a:buClr>
          <a:schemeClr val="tx1">
            <a:lumMod val="50000"/>
            <a:lumOff val="50000"/>
          </a:schemeClr>
        </a:buClr>
        <a:buFont typeface="Arial"/>
        <a:buChar char="-"/>
        <a:defRPr b="0" dirty="0" i="0" lang="en-US" sz="1200">
          <a:solidFill>
            <a:schemeClr val="bg1">
              <a:lumMod val="50000"/>
            </a:schemeClr>
          </a:solidFill>
          <a:latin typeface="+mn-lt"/>
        </a:defRPr>
      </a:lvl3pPr>
      <a:lvl4pPr algn="l" indent="-228600" lvl="3" marL="1600200" rtl="false">
        <a:spcBef>
          <a:spcPts val="300"/>
        </a:spcBef>
        <a:buClr>
          <a:schemeClr val="tx1">
            <a:lumMod val="50000"/>
            <a:lumOff val="50000"/>
          </a:schemeClr>
        </a:buClr>
        <a:buFont typeface="Arial"/>
        <a:buChar char="-"/>
        <a:defRPr b="0" dirty="0" i="0" lang="en-US" sz="1000">
          <a:solidFill>
            <a:schemeClr val="bg1">
              <a:lumMod val="50000"/>
            </a:schemeClr>
          </a:solidFill>
          <a:latin typeface="+mn-lt"/>
        </a:defRPr>
      </a:lvl4pPr>
      <a:lvl5pPr algn="l" indent="-228600" lvl="4" marL="2057400" rtl="false">
        <a:spcBef>
          <a:spcPts val="300"/>
        </a:spcBef>
        <a:buClr>
          <a:schemeClr val="tx1">
            <a:lumMod val="50000"/>
            <a:lumOff val="50000"/>
          </a:schemeClr>
        </a:buClr>
        <a:buFont typeface="Arial"/>
        <a:buChar char="-"/>
        <a:defRPr b="0" dirty="0" i="0" lang="en-US" sz="900">
          <a:solidFill>
            <a:schemeClr val="bg1">
              <a:lumMod val="50000"/>
            </a:schemeClr>
          </a:solidFill>
          <a:latin typeface="+mn-lt"/>
        </a:defRPr>
      </a:lvl5pPr>
      <a:lvl6pPr algn="l" indent="-228600" lvl="5" marL="2514600" rtl="false">
        <a:spcBef>
          <a:spcPct val="20000"/>
        </a:spcBef>
        <a:buFont typeface="Arial"/>
        <a:buChar char="-"/>
        <a:defRPr b="0" dirty="0" i="0" lang="en-US" sz="900">
          <a:solidFill>
            <a:schemeClr val="bg1">
              <a:lumMod val="50000"/>
            </a:schemeClr>
          </a:solidFill>
          <a:latin typeface="+mn-lt"/>
        </a:defRPr>
      </a:lvl6pPr>
      <a:lvl7pPr algn="l" indent="-228600" lvl="6" marL="2971800" rtl="false">
        <a:spcBef>
          <a:spcPct val="20000"/>
        </a:spcBef>
        <a:buFont typeface="Arial"/>
        <a:buChar char="-"/>
        <a:defRPr b="0" dirty="0" i="0" lang="en-US" sz="900">
          <a:solidFill>
            <a:schemeClr val="bg1">
              <a:lumMod val="50000"/>
            </a:schemeClr>
          </a:solidFill>
          <a:latin typeface="+mn-lt"/>
        </a:defRPr>
      </a:lvl7pPr>
      <a:lvl8pPr algn="l" indent="-228600" lvl="7" marL="3429000" rtl="false">
        <a:spcBef>
          <a:spcPct val="20000"/>
        </a:spcBef>
        <a:buFont typeface="Arial"/>
        <a:buChar char="-"/>
        <a:defRPr b="0" dirty="0" i="0" lang="en-US" sz="900">
          <a:solidFill>
            <a:schemeClr val="bg1">
              <a:lumMod val="50000"/>
            </a:schemeClr>
          </a:solidFill>
          <a:latin typeface="+mn-lt"/>
        </a:defRPr>
      </a:lvl8pPr>
      <a:lvl9pPr algn="l" indent="-228600" lvl="8" marL="3886200" rtl="false">
        <a:spcBef>
          <a:spcPct val="20000"/>
        </a:spcBef>
        <a:buFont typeface="Arial"/>
        <a:buChar char="-"/>
        <a:defRPr b="0" dirty="0" i="0" lang="en-US" sz="900">
          <a:solidFill>
            <a:schemeClr val="bg1">
              <a:lumMod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DFD97B13-BE1D-4E32-99D2-2E5AD8A24639}">
                <a16:creationId xmlns:a16="http://schemas.microsoft.com/office/drawing/2010/main" id="{E8711811-89CC-41EC-9C5C-82BD07156147}"/>
              </a:ext>
            </a:extLst>
          </p:cNvPr>
          <p:cNvSpPr>
            <a:spLocks noGrp="true"/>
          </p:cNvSpPr>
          <p:nvPr>
            <p:ph type="title"/>
          </p:nvPr>
        </p:nvSpPr>
        <p:spPr>
          <a:xfrm rot="0">
            <a:off x="1353912" y="2792463"/>
            <a:ext cx="6436178" cy="776702"/>
          </a:xfrm>
        </p:spPr>
        <p:txBody>
          <a:bodyPr rtlCol="0"/>
          <a:lstStyle/>
          <a:p>
            <a:pPr/>
            <a:r>
              <a:rPr dirty="0" err="1" lang="en-US"/>
              <a:t>LLM</a:t>
            </a:r>
            <a:r>
              <a:rPr dirty="0" lang="en-US"/>
              <a:t> Agents:</a:t>
            </a:r>
          </a:p>
          <a:p>
            <a:pPr/>
            <a:r>
              <a:rPr dirty="0" lang="en-US"/>
              <a:t>Analysis </a:t>
            </a:r>
            <a:r>
              <a:rPr dirty="0" lang="en-US"/>
              <a:t>with</a:t>
            </a:r>
            <a:r>
              <a:rPr dirty="0" lang="en-US"/>
              <a:t> </a:t>
            </a:r>
            <a:r>
              <a:rPr dirty="0" lang="en-US"/>
              <a:t>Examples</a:t>
            </a:r>
            <a:endParaRPr dirty="0" lang="en-US"/>
          </a:p>
        </p:txBody>
      </p:sp>
    </p:spTree>
    <p:extLst>
      <p:ext uri="{2726FF6A-F4A1-4916-8282-F81D09D23D86}">
        <p14:creationId xmlns:p14="http://schemas.microsoft.com/office/powerpoint/2010/main" val="1733920896200"/>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2B785DCB-AAE8-4EE9-A566-B94E26FA3440}">
                <a16:creationId xmlns:a16="http://schemas.microsoft.com/office/drawing/2010/main" id="{F5801824-7F2C-49ED-998A-7DCC61C77AA3}"/>
              </a:ext>
            </a:extLst>
          </p:cNvPr>
          <p:cNvSpPr>
            <a:spLocks noGrp="true"/>
          </p:cNvSpPr>
          <p:nvPr>
            <p:ph type="title"/>
          </p:nvPr>
        </p:nvSpPr>
        <p:spPr/>
        <p:txBody>
          <a:bodyPr rtlCol="0"/>
          <a:lstStyle/>
          <a:p>
            <a:pPr/>
            <a:r>
              <a:rPr dirty="0" lang="en-US"/>
              <a:t>References</a:t>
            </a:r>
            <a:endParaRPr dirty="0" lang="en-US"/>
          </a:p>
        </p:txBody>
      </p:sp>
      <p:sp>
        <p:nvSpPr>
          <p:cNvPr id="3" name="Content Placeholder 2">
            <a:extLst>
              <a:ext uri="{9455D568-A969-4A20-97EB-891B0C32F8DF}">
                <a16:creationId xmlns:a16="http://schemas.microsoft.com/office/drawing/2010/main" id="{C16A24D8-A726-45A1-896C-01D76E331EB9}"/>
              </a:ext>
            </a:extLst>
          </p:cNvPr>
          <p:cNvSpPr>
            <a:spLocks noGrp="true"/>
          </p:cNvSpPr>
          <p:nvPr>
            <p:ph idx="1"/>
          </p:nvPr>
        </p:nvSpPr>
        <p:spPr/>
        <p:txBody>
          <a:bodyPr rtlCol="0"/>
          <a:lstStyle/>
          <a:p>
            <a:pPr/>
            <a:r>
              <a:rPr dirty="0" lang="en-US"/>
              <a:t>https://medium.com/@pallavisinha12/understanding-</a:t>
            </a:r>
            <a:r>
              <a:rPr dirty="0" err="1" lang="en-US"/>
              <a:t>llm</a:t>
            </a:r>
            <a:r>
              <a:rPr dirty="0" lang="en-US"/>
              <a:t>-based-agents-and-their-multi-agent-architecture-299cf54ebae4</a:t>
            </a:r>
          </a:p>
          <a:p>
            <a:pPr/>
            <a:r>
              <a:rPr dirty="0" lang="en-US"/>
              <a:t>https://www.youtube.com/watch?v=gUrENDkPw_k</a:t>
            </a:r>
          </a:p>
          <a:p>
            <a:pPr/>
            <a:r>
              <a:rPr dirty="0" lang="en-US"/>
              <a:t>https://langchain-ai.github.io/langgraph/concepts/multi_agent/</a:t>
            </a:r>
          </a:p>
          <a:p>
            <a:pPr/>
            <a:r>
              <a:rPr dirty="0" err="1" lang="en-US"/>
              <a:t>CrewAI</a:t>
            </a:r>
            <a:r>
              <a:rPr dirty="0" lang="en-US"/>
              <a:t> tutorials</a:t>
            </a:r>
          </a:p>
          <a:p>
            <a:pPr/>
            <a:r>
              <a:rPr dirty="0" lang="en-US"/>
              <a:t/>
            </a:r>
            <a:endParaRPr dirty="0" lang="en-US"/>
          </a:p>
        </p:txBody>
      </p:sp>
    </p:spTree>
    <p:extLst>
      <p:ext uri="{5818F140-15A3-4BB6-B3CA-C8EE91346E75}">
        <p14:creationId xmlns:p14="http://schemas.microsoft.com/office/powerpoint/2010/main" val="1733920896267"/>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50C3D2D3-9EBF-44C9-8649-CD4FFB789E79}">
                <a16:creationId xmlns:a16="http://schemas.microsoft.com/office/drawing/2010/main" id="{3B2BBCDC-98E1-46C1-9C58-E6F0B615FAE9}"/>
              </a:ext>
            </a:extLst>
          </p:cNvPr>
          <p:cNvSpPr>
            <a:spLocks noGrp="true"/>
          </p:cNvSpPr>
          <p:nvPr>
            <p:ph type="title"/>
          </p:nvPr>
        </p:nvSpPr>
        <p:spPr/>
        <p:txBody>
          <a:bodyPr rtlCol="0"/>
          <a:lstStyle/>
          <a:p>
            <a:pPr/>
            <a:r>
              <a:rPr dirty="0" lang="en-US"/>
              <a:t>Some examples for </a:t>
            </a:r>
            <a:r>
              <a:rPr dirty="0" err="1" lang="en-US"/>
              <a:t>LLM</a:t>
            </a:r>
            <a:r>
              <a:rPr dirty="0" lang="en-US"/>
              <a:t> Agents</a:t>
            </a:r>
            <a:endParaRPr dirty="0" lang="en-US"/>
          </a:p>
        </p:txBody>
      </p:sp>
      <p:sp>
        <p:nvSpPr>
          <p:cNvPr id="3" name="Content Placeholder 2">
            <a:extLst>
              <a:ext uri="{A025CB44-3868-4DEA-8DDD-74B58C96DB40}">
                <a16:creationId xmlns:a16="http://schemas.microsoft.com/office/drawing/2010/main" id="{E636E3EA-6C52-4923-9FEC-647E62360352}"/>
              </a:ext>
            </a:extLst>
          </p:cNvPr>
          <p:cNvSpPr>
            <a:spLocks noGrp="true"/>
          </p:cNvSpPr>
          <p:nvPr>
            <p:ph idx="1"/>
          </p:nvPr>
        </p:nvSpPr>
        <p:spPr>
          <a:xfrm rot="0">
            <a:off x="762000" y="1437884"/>
            <a:ext cx="7620000" cy="3048000"/>
          </a:xfrm>
        </p:spPr>
        <p:txBody>
          <a:bodyPr rtlCol="0">
            <a:normAutofit fontScale="100000" lnSpcReduction="10000"/>
          </a:bodyPr>
          <a:lstStyle/>
          <a:p>
            <a:pPr/>
            <a:r>
              <a:rPr b="1" dirty="0" err="1" lang="en-US">
                <a:latin typeface="+mn-lt"/>
              </a:rPr>
              <a:t>CrewAI</a:t>
            </a:r>
            <a:r>
              <a:rPr b="1" dirty="0" lang="en-US">
                <a:latin typeface="+mn-lt"/>
              </a:rPr>
              <a:t>:</a:t>
            </a:r>
            <a:r>
              <a:rPr dirty="0" lang="en-US"/>
              <a:t> It is a </a:t>
            </a:r>
            <a:r>
              <a:rPr b="1" dirty="0" i="1" lang="en-US">
                <a:latin typeface="+mn-lt"/>
              </a:rPr>
              <a:t>multi agent</a:t>
            </a:r>
            <a:r>
              <a:rPr dirty="0" lang="en-US"/>
              <a:t> orchestration platform which is used for distributed complex problem solving. It has various communication protocols.</a:t>
            </a:r>
          </a:p>
          <a:p>
            <a:pPr/>
            <a:r>
              <a:rPr b="1" dirty="0" lang="en-US">
                <a:latin typeface="+mn-lt"/>
              </a:rPr>
              <a:t>LangGraph:</a:t>
            </a:r>
            <a:r>
              <a:rPr dirty="0" lang="en-US"/>
              <a:t> used in conversational AI, content generation and suitable for complex data queries.</a:t>
            </a:r>
          </a:p>
          <a:p>
            <a:pPr/>
            <a:r>
              <a:rPr b="1" dirty="0" err="1" lang="en-US">
                <a:latin typeface="+mn-lt"/>
              </a:rPr>
              <a:t>AutoGen</a:t>
            </a:r>
            <a:r>
              <a:rPr b="1" dirty="0" lang="en-US">
                <a:latin typeface="+mn-lt"/>
              </a:rPr>
              <a:t>:</a:t>
            </a:r>
            <a:r>
              <a:rPr dirty="0" lang="en-US"/>
              <a:t> used for extensive automation, it has a friendly </a:t>
            </a:r>
            <a:r>
              <a:rPr dirty="0" err="1" lang="en-US"/>
              <a:t>UI</a:t>
            </a:r>
            <a:r>
              <a:rPr dirty="0" lang="en-US"/>
              <a:t> and used in simple tasks automations for automated workflows. </a:t>
            </a:r>
          </a:p>
          <a:p>
            <a:pPr/>
            <a:r>
              <a:rPr b="1" dirty="0" err="1" lang="en-US">
                <a:latin typeface="+mn-lt"/>
              </a:rPr>
              <a:t>PhiData</a:t>
            </a:r>
            <a:r>
              <a:rPr b="1" dirty="0" lang="en-US">
                <a:latin typeface="+mn-lt"/>
              </a:rPr>
              <a:t>:</a:t>
            </a:r>
            <a:r>
              <a:rPr dirty="0" lang="en-US"/>
              <a:t> used for tasks requiring strong context understanding and </a:t>
            </a:r>
            <a:r>
              <a:rPr dirty="0" err="1" lang="en-US"/>
              <a:t>personalised</a:t>
            </a:r>
            <a:r>
              <a:rPr dirty="0" lang="en-US"/>
              <a:t> user interactions.</a:t>
            </a:r>
          </a:p>
          <a:p>
            <a:pPr indent="0" marL="0">
              <a:buNone/>
            </a:pPr>
            <a:r>
              <a:rPr dirty="0" lang="en-US"/>
              <a:t>Based on my understanding, I have worked out a simple example.</a:t>
            </a:r>
            <a:endParaRPr dirty="0" lang="en-US"/>
          </a:p>
        </p:txBody>
      </p:sp>
    </p:spTree>
    <p:extLst>
      <p:ext uri="{1917010B-C1F4-4A20-83B1-923F80816F50}">
        <p14:creationId xmlns:p14="http://schemas.microsoft.com/office/powerpoint/2010/main" val="1733920896201"/>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932EC2EA-5A9C-4FEE-830D-267CE41CB22E}">
                <a16:creationId xmlns:a16="http://schemas.microsoft.com/office/drawing/2010/main" id="{15B25865-E982-4A55-95B5-734EE6E5C40C}"/>
              </a:ext>
            </a:extLst>
          </p:cNvPr>
          <p:cNvSpPr>
            <a:spLocks noGrp="true"/>
          </p:cNvSpPr>
          <p:nvPr>
            <p:ph type="title"/>
          </p:nvPr>
        </p:nvSpPr>
        <p:spPr>
          <a:xfrm rot="0">
            <a:off x="762000" y="358178"/>
            <a:ext cx="7620000" cy="857250"/>
          </a:xfrm>
        </p:spPr>
        <p:txBody>
          <a:bodyPr rtlCol="0"/>
          <a:lstStyle/>
          <a:p>
            <a:pPr/>
            <a:r>
              <a:rPr dirty="0" lang="en-US"/>
              <a:t>Working of Multiple </a:t>
            </a:r>
            <a:r>
              <a:rPr dirty="0" err="1" lang="en-US"/>
              <a:t>LLM</a:t>
            </a:r>
            <a:r>
              <a:rPr dirty="0" lang="en-US"/>
              <a:t> Agents</a:t>
            </a:r>
            <a:endParaRPr dirty="0" lang="en-US"/>
          </a:p>
        </p:txBody>
      </p:sp>
      <p:sp>
        <p:nvSpPr>
          <p:cNvPr id="3" name="Content Placeholder 2">
            <a:extLst>
              <a:ext uri="{C4190628-B39B-473C-8546-CFF419CBD43F}">
                <a16:creationId xmlns:a16="http://schemas.microsoft.com/office/drawing/2010/main" id="{5CB38143-9096-4096-A477-9E1E7E2ADC51}"/>
              </a:ext>
            </a:extLst>
          </p:cNvPr>
          <p:cNvSpPr>
            <a:spLocks noGrp="true"/>
          </p:cNvSpPr>
          <p:nvPr>
            <p:ph idx="1"/>
          </p:nvPr>
        </p:nvSpPr>
        <p:spPr>
          <a:xfrm rot="0">
            <a:off x="532152" y="1428750"/>
            <a:ext cx="8079696" cy="3156385"/>
          </a:xfrm>
        </p:spPr>
        <p:txBody>
          <a:bodyPr rtlCol="0">
            <a:normAutofit fontScale="92500" lnSpcReduction="10000"/>
          </a:bodyPr>
          <a:lstStyle/>
          <a:p>
            <a:pPr indent="0" marL="0">
              <a:buNone/>
            </a:pPr>
            <a:r>
              <a:rPr dirty="0" lang="en-US">
                <a:latin typeface="-apple-system"/>
              </a:rPr>
              <a:t>There are </a:t>
            </a:r>
            <a:r>
              <a:rPr b="1" dirty="0" lang="en-US">
                <a:latin typeface="-apple-system"/>
              </a:rPr>
              <a:t>two</a:t>
            </a:r>
            <a:r>
              <a:rPr dirty="0" lang="en-US">
                <a:latin typeface="-apple-system"/>
              </a:rPr>
              <a:t> ways multiple </a:t>
            </a:r>
            <a:r>
              <a:rPr dirty="0" err="1" lang="en-US">
                <a:latin typeface="-apple-system"/>
              </a:rPr>
              <a:t>LLM</a:t>
            </a:r>
            <a:r>
              <a:rPr dirty="0" lang="en-US">
                <a:latin typeface="-apple-system"/>
              </a:rPr>
              <a:t> agents can work together:</a:t>
            </a:r>
          </a:p>
          <a:p>
            <a:pPr/>
            <a:r>
              <a:rPr dirty="0" lang="en-US">
                <a:latin typeface="-apple-system"/>
              </a:rPr>
              <a:t>Sharing states between them</a:t>
            </a:r>
          </a:p>
          <a:p>
            <a:pPr/>
            <a:r>
              <a:rPr dirty="0" lang="en-US">
                <a:latin typeface="-apple-system"/>
              </a:rPr>
              <a:t>Functioning independently and passing final responses to each other or to a different agent.</a:t>
            </a:r>
          </a:p>
          <a:p>
            <a:pPr indent="0" marL="0">
              <a:buNone/>
            </a:pPr>
            <a:r>
              <a:rPr dirty="0" lang="en-US">
                <a:latin typeface="-apple-system"/>
              </a:rPr>
              <a:t>I</a:t>
            </a:r>
            <a:r>
              <a:rPr dirty="0" lang="en-US">
                <a:latin typeface="-apple-system"/>
              </a:rPr>
              <a:t> will discuss how agents share states between them in </a:t>
            </a:r>
            <a:r>
              <a:rPr dirty="0" err="1" lang="en-US">
                <a:latin typeface="-apple-system"/>
              </a:rPr>
              <a:t>forecoming</a:t>
            </a:r>
            <a:r>
              <a:rPr dirty="0" lang="en-US">
                <a:latin typeface="-apple-system"/>
              </a:rPr>
              <a:t> slides. </a:t>
            </a:r>
          </a:p>
          <a:p>
            <a:pPr indent="0" marL="0">
              <a:buNone/>
            </a:pPr>
            <a:r>
              <a:rPr dirty="0" lang="en-US">
                <a:latin typeface="-apple-system"/>
              </a:rPr>
              <a:t>The basic thing is that unlike  normal </a:t>
            </a:r>
            <a:r>
              <a:rPr dirty="0" err="1" lang="en-US">
                <a:latin typeface="-apple-system"/>
              </a:rPr>
              <a:t>LLM</a:t>
            </a:r>
            <a:r>
              <a:rPr dirty="0" lang="en-US">
                <a:latin typeface="-apple-system"/>
              </a:rPr>
              <a:t> interaction where the machine requires continuous human feedback each step of the way, you have multiple </a:t>
            </a:r>
            <a:r>
              <a:rPr dirty="0" err="1" lang="en-US">
                <a:latin typeface="-apple-system"/>
              </a:rPr>
              <a:t>LLM</a:t>
            </a:r>
            <a:r>
              <a:rPr dirty="0" lang="en-US">
                <a:latin typeface="-apple-system"/>
              </a:rPr>
              <a:t> agents (with separate roles, goals, and backstories) that collaborate and prompts one another.</a:t>
            </a:r>
          </a:p>
          <a:p>
            <a:pPr indent="0" marL="0">
              <a:buNone/>
            </a:pPr>
            <a:r>
              <a:rPr dirty="0" lang="en-US">
                <a:latin typeface="-apple-system"/>
              </a:rPr>
              <a:t>On top of that, the agents can interact with tools like using API, reading personal data etc. </a:t>
            </a:r>
          </a:p>
          <a:p>
            <a:pPr indent="0" marL="0">
              <a:buNone/>
            </a:pPr>
            <a:r>
              <a:rPr dirty="0" lang="en-US">
                <a:latin typeface="-apple-system"/>
              </a:rPr>
              <a:t>It is model agnostic so one can use </a:t>
            </a:r>
            <a:r>
              <a:rPr b="1" dirty="0" lang="en-US">
                <a:latin typeface="-apple-system"/>
              </a:rPr>
              <a:t>OpenAI GPT models, Cohere, Llama, </a:t>
            </a:r>
            <a:r>
              <a:rPr b="1" dirty="0" err="1" lang="en-US">
                <a:latin typeface="-apple-system"/>
              </a:rPr>
              <a:t>Huggingface</a:t>
            </a:r>
            <a:r>
              <a:rPr dirty="0" lang="en-US">
                <a:latin typeface="-apple-system"/>
              </a:rPr>
              <a:t> etc.</a:t>
            </a:r>
            <a:endParaRPr dirty="0" lang="en-US">
              <a:latin typeface="-apple-system"/>
            </a:endParaRPr>
          </a:p>
        </p:txBody>
      </p:sp>
    </p:spTree>
    <p:extLst>
      <p:ext uri="{A1D1A665-0DA8-4B10-A378-33D8EEA0B581}">
        <p14:creationId xmlns:p14="http://schemas.microsoft.com/office/powerpoint/2010/main" val="173392089620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C15C3891-818B-4261-8D2F-DE9CD70ECE8E}">
                <a16:creationId xmlns:a16="http://schemas.microsoft.com/office/drawing/2010/main" id="{5A7599EB-AC82-4F29-A90F-4FD0158BEA65}"/>
              </a:ext>
            </a:extLst>
          </p:cNvPr>
          <p:cNvSpPr>
            <a:spLocks noGrp="true"/>
          </p:cNvSpPr>
          <p:nvPr>
            <p:ph type="title"/>
          </p:nvPr>
        </p:nvSpPr>
        <p:spPr/>
        <p:txBody>
          <a:bodyPr rtlCol="0"/>
          <a:lstStyle/>
          <a:p>
            <a:pPr/>
            <a:r>
              <a:rPr dirty="0" lang="en-US"/>
              <a:t>How does a multi agent work? (contd)</a:t>
            </a:r>
            <a:endParaRPr dirty="0" lang="en-US"/>
          </a:p>
        </p:txBody>
      </p:sp>
      <p:sp>
        <p:nvSpPr>
          <p:cNvPr id="3" name="Content Placeholder 2">
            <a:extLst>
              <a:ext uri="{ED74CEB6-4EE2-42EE-8281-A5E2A1C1EFB7}">
                <a16:creationId xmlns:a16="http://schemas.microsoft.com/office/drawing/2010/main" id="{9896E1A3-C824-4245-9C22-7667380814B7}"/>
              </a:ext>
            </a:extLst>
          </p:cNvPr>
          <p:cNvSpPr>
            <a:spLocks noGrp="true"/>
          </p:cNvSpPr>
          <p:nvPr>
            <p:ph idx="1"/>
          </p:nvPr>
        </p:nvSpPr>
        <p:spPr/>
        <p:txBody>
          <a:bodyPr rtlCol="0">
            <a:normAutofit fontScale="100000" lnSpcReduction="10000"/>
          </a:bodyPr>
          <a:lstStyle/>
          <a:p>
            <a:pPr/>
            <a:r>
              <a:rPr dirty="0" lang="en-US">
                <a:latin typeface="-apple-system"/>
              </a:rPr>
              <a:t>In multi agent collaboration, agents share their states. </a:t>
            </a:r>
          </a:p>
          <a:p>
            <a:pPr/>
            <a:r>
              <a:rPr dirty="0" lang="en-US">
                <a:latin typeface="-apple-system"/>
              </a:rPr>
              <a:t>Each agent operates with its own prompt and </a:t>
            </a:r>
            <a:r>
              <a:rPr dirty="0" err="1" lang="en-US">
                <a:latin typeface="-apple-system"/>
              </a:rPr>
              <a:t>LLM</a:t>
            </a:r>
            <a:r>
              <a:rPr dirty="0" lang="en-US">
                <a:latin typeface="-apple-system"/>
              </a:rPr>
              <a:t>. </a:t>
            </a:r>
          </a:p>
          <a:p>
            <a:pPr/>
            <a:r>
              <a:rPr dirty="0" lang="en-US">
                <a:latin typeface="-apple-system"/>
              </a:rPr>
              <a:t>For eg: lets consider two different agents.</a:t>
            </a:r>
          </a:p>
          <a:p>
            <a:pPr/>
            <a:r>
              <a:rPr dirty="0" lang="en-US">
                <a:latin typeface="-apple-system"/>
              </a:rPr>
              <a:t>One agent acts as a researcher extracting the data while the other serves as a visual generator. It creates charts from the extracted information by the agents.</a:t>
            </a:r>
          </a:p>
          <a:p>
            <a:pPr indent="0" marL="0">
              <a:buNone/>
            </a:pPr>
            <a:r>
              <a:rPr dirty="0" lang="en-US">
                <a:latin typeface="-apple-system"/>
              </a:rPr>
              <a:t>Lets assume a task like content generation for a blogging platform like </a:t>
            </a:r>
            <a:r>
              <a:rPr dirty="0" err="1" lang="en-US">
                <a:latin typeface="-apple-system"/>
              </a:rPr>
              <a:t>quora</a:t>
            </a:r>
            <a:r>
              <a:rPr dirty="0" lang="en-US">
                <a:latin typeface="-apple-system"/>
              </a:rPr>
              <a:t> must be orchestrated using multi </a:t>
            </a:r>
            <a:r>
              <a:rPr dirty="0" err="1" lang="en-US">
                <a:latin typeface="-apple-system"/>
              </a:rPr>
              <a:t>LLM</a:t>
            </a:r>
            <a:r>
              <a:rPr dirty="0" lang="en-US">
                <a:latin typeface="-apple-system"/>
              </a:rPr>
              <a:t> Agents. </a:t>
            </a:r>
          </a:p>
          <a:p>
            <a:pPr indent="0" marL="0">
              <a:buNone/>
            </a:pPr>
            <a:r>
              <a:rPr dirty="0" lang="en-US">
                <a:latin typeface="-apple-system"/>
              </a:rPr>
              <a:t>We can divide the entire workflow into 3 levels, which we will see now.</a:t>
            </a:r>
          </a:p>
          <a:p>
            <a:pPr indent="0" marL="0">
              <a:buNone/>
            </a:pPr>
            <a:r>
              <a:rPr dirty="0" lang="en-US">
                <a:latin typeface="-apple-system"/>
              </a:rPr>
              <a:t/>
            </a:r>
            <a:endParaRPr dirty="0" lang="en-US">
              <a:latin typeface="-apple-system"/>
            </a:endParaRPr>
          </a:p>
        </p:txBody>
      </p:sp>
    </p:spTree>
    <p:extLst>
      <p:ext uri="{53AEFA15-AFC5-4C30-AA26-A50EE56612FD}">
        <p14:creationId xmlns:p14="http://schemas.microsoft.com/office/powerpoint/2010/main" val="173392089620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E6E35917-446C-4DB1-80E7-908AEA1BDC38}">
                <a16:creationId xmlns:a16="http://schemas.microsoft.com/office/drawing/2010/main" id="{EB57751E-D475-4B1D-AC3F-1CD321247DBC}"/>
              </a:ext>
            </a:extLst>
          </p:cNvPr>
          <p:cNvSpPr>
            <a:spLocks noGrp="true"/>
          </p:cNvSpPr>
          <p:nvPr>
            <p:ph type="title"/>
          </p:nvPr>
        </p:nvSpPr>
        <p:spPr/>
        <p:txBody>
          <a:bodyPr rtlCol="0"/>
          <a:lstStyle/>
          <a:p>
            <a:pPr/>
            <a:r>
              <a:rPr dirty="0" lang="en-US"/>
              <a:t>Workflow of the agent</a:t>
            </a:r>
            <a:endParaRPr dirty="0" lang="en-US"/>
          </a:p>
        </p:txBody>
      </p:sp>
      <p:sp>
        <p:nvSpPr>
          <p:cNvPr id="3" name="Content Placeholder 2">
            <a:extLst>
              <a:ext uri="{1384A70E-DAD3-49E9-B9EA-8A39BDD79CBB}">
                <a16:creationId xmlns:a16="http://schemas.microsoft.com/office/drawing/2010/main" id="{6D158B70-B720-4121-B90E-84E26CA32783}"/>
              </a:ext>
            </a:extLst>
          </p:cNvPr>
          <p:cNvSpPr>
            <a:spLocks noGrp="true"/>
          </p:cNvSpPr>
          <p:nvPr>
            <p:ph idx="1"/>
          </p:nvPr>
        </p:nvSpPr>
        <p:spPr/>
        <p:txBody>
          <a:bodyPr rtlCol="0">
            <a:normAutofit fontScale="92500" lnSpcReduction="20000"/>
          </a:bodyPr>
          <a:lstStyle/>
          <a:p>
            <a:pPr/>
            <a:r>
              <a:rPr dirty="0" lang="en-US">
                <a:latin typeface="source-serif-pro"/>
              </a:rPr>
              <a:t>The first part will be to fetch the text content on the given topic. </a:t>
            </a:r>
          </a:p>
          <a:p>
            <a:pPr/>
            <a:r>
              <a:rPr dirty="0" lang="en-US">
                <a:latin typeface="source-serif-pro"/>
              </a:rPr>
              <a:t>We can create an agent that fetches the information from different sources(let's assume, one user does need to know about the biopic of Major Mukund Varadarajan after watching the film Amaran, the agent can scrap information from wikipedia, from official army </a:t>
            </a:r>
            <a:r>
              <a:rPr dirty="0" err="1" lang="en-US">
                <a:latin typeface="source-serif-pro"/>
              </a:rPr>
              <a:t>personells</a:t>
            </a:r>
            <a:r>
              <a:rPr dirty="0" lang="en-US">
                <a:latin typeface="source-serif-pro"/>
              </a:rPr>
              <a:t> site and other blogs) on the internet and compiles them.</a:t>
            </a:r>
          </a:p>
          <a:p>
            <a:pPr>
              <a:buChar char="•"/>
            </a:pPr>
            <a:r>
              <a:rPr dirty="0" lang="en-US">
                <a:latin typeface="source-serif-pro"/>
              </a:rPr>
              <a:t>The second part will be to write as the article. We can have an agent that generates the article based on the content fetched from various sources by the first agent.</a:t>
            </a:r>
          </a:p>
          <a:p>
            <a:pPr>
              <a:buChar char="•"/>
            </a:pPr>
            <a:r>
              <a:rPr dirty="0" lang="en-US">
                <a:latin typeface="source-serif-pro"/>
              </a:rPr>
              <a:t>The third part can be to verify the article if it is suitable for posting, eg. checking for plagiarism, grammar, etc, and then posting it. </a:t>
            </a:r>
          </a:p>
          <a:p>
            <a:pPr>
              <a:buChar char="•"/>
            </a:pPr>
            <a:r>
              <a:rPr dirty="0" lang="en-US">
                <a:latin typeface="source-serif-pro"/>
              </a:rPr>
              <a:t>I</a:t>
            </a:r>
            <a:r>
              <a:rPr dirty="0" lang="en-US">
                <a:latin typeface="source-serif-pro"/>
              </a:rPr>
              <a:t>n our previous example, we can the agent must fact check if there isn't any false information being portrayed on the individual. We can create an agent that verifies the article and then posts it on the blogging platform.</a:t>
            </a:r>
            <a:endParaRPr dirty="0" lang="en-US">
              <a:latin typeface="source-serif-pro"/>
            </a:endParaRPr>
          </a:p>
        </p:txBody>
      </p:sp>
    </p:spTree>
    <p:extLst>
      <p:ext uri="{50258B3C-AC24-46C1-8FCA-A6C39A4179B0}">
        <p14:creationId xmlns:p14="http://schemas.microsoft.com/office/powerpoint/2010/main" val="1733920896204"/>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ECC8C1C6-6B59-4FBA-B8EA-1AF4EEF62E0B}">
                <a16:creationId xmlns:a16="http://schemas.microsoft.com/office/drawing/2010/main" id="{493A8BEA-F123-467C-959A-1C7BDED74798}"/>
              </a:ext>
            </a:extLst>
          </p:cNvPr>
          <p:cNvSpPr>
            <a:spLocks noGrp="true"/>
          </p:cNvSpPr>
          <p:nvPr>
            <p:ph type="title"/>
          </p:nvPr>
        </p:nvSpPr>
        <p:spPr/>
        <p:txBody>
          <a:bodyPr rtlCol="0"/>
          <a:lstStyle/>
          <a:p>
            <a:pPr/>
            <a:r>
              <a:rPr dirty="0" lang="en-US" sz="2400"/>
              <a:t>A Sample multi agent</a:t>
            </a:r>
          </a:p>
          <a:p>
            <a:pPr/>
            <a:r>
              <a:rPr dirty="0" lang="en-US" sz="2400"/>
              <a:t>(content_strategist, blog_writer and editor)</a:t>
            </a:r>
            <a:endParaRPr dirty="0" lang="en-US" sz="2400"/>
          </a:p>
        </p:txBody>
      </p:sp>
      <p:sp>
        <p:nvSpPr>
          <p:cNvPr id="3" name="Content Placeholder 2">
            <a:extLst>
              <a:ext uri="{791D34B2-5F8F-4008-A040-2BA3BD79F29D}">
                <a16:creationId xmlns:a16="http://schemas.microsoft.com/office/drawing/2010/main" id="{02A69369-7779-4FBA-B44F-68B18E616A4C}"/>
              </a:ext>
            </a:extLst>
          </p:cNvPr>
          <p:cNvSpPr>
            <a:spLocks noGrp="true"/>
          </p:cNvSpPr>
          <p:nvPr>
            <p:ph idx="1"/>
          </p:nvPr>
        </p:nvSpPr>
        <p:spPr/>
        <p:txBody>
          <a:bodyPr rtlCol="0">
            <a:normAutofit fontScale="40000" lnSpcReduction="20000"/>
          </a:bodyPr>
          <a:lstStyle/>
          <a:p>
            <a:pPr/>
            <a:r>
              <a:rPr dirty="0" lang="en-US">
                <a:latin typeface="ui-monospace"/>
              </a:rPr>
              <a:t>content_strategist</a:t>
            </a:r>
            <a:r>
              <a:rPr dirty="0" lang="en-US">
                <a:solidFill>
                  <a:srgbClr val="000000"/>
                </a:solidFill>
                <a:latin typeface="ui-monospace"/>
              </a:rPr>
              <a:t> </a:t>
            </a:r>
            <a:r>
              <a:rPr dirty="0" lang="en-US">
                <a:latin typeface="ui-monospace"/>
              </a:rPr>
              <a:t>=</a:t>
            </a:r>
            <a:r>
              <a:rPr dirty="0" lang="en-US">
                <a:solidFill>
                  <a:srgbClr val="000000"/>
                </a:solidFill>
                <a:latin typeface="ui-monospace"/>
              </a:rPr>
              <a:t> </a:t>
            </a:r>
            <a:r>
              <a:rPr dirty="0" lang="en-US">
                <a:solidFill>
                  <a:srgbClr val="8ec07c"/>
                </a:solidFill>
                <a:latin typeface="ui-monospace"/>
              </a:rPr>
              <a:t>Agent</a:t>
            </a:r>
            <a:r>
              <a:rPr dirty="0" lang="en-US">
                <a:latin typeface="ui-monospace"/>
              </a:rPr>
              <a:t>(</a:t>
            </a:r>
            <a:br>
              <a:rPr dirty="0" lang="en-US"/>
            </a:br>
            <a:r>
              <a:rPr dirty="0" lang="en-US">
                <a:solidFill>
                  <a:srgbClr val="000000"/>
                </a:solidFill>
                <a:latin typeface="ui-monospace"/>
              </a:rPr>
              <a:t>  </a:t>
            </a:r>
            <a:r>
              <a:rPr dirty="0" lang="en-US">
                <a:latin typeface="ui-monospace"/>
              </a:rPr>
              <a:t>role</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Senior Content Strategist</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goal</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Plan an outline for a blog post content to highlight new discoveries and educate your readers about {topic}</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backstory</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You work for a fun startup that loves to tinker with new technologies.</a:t>
            </a:r>
            <a:br>
              <a:rPr dirty="0" lang="en-US"/>
            </a:br>
            <a:r>
              <a:rPr dirty="0" i="1" lang="en-US">
                <a:solidFill>
                  <a:srgbClr val="b8bb26"/>
                </a:solidFill>
                <a:latin typeface="ui-monospace"/>
              </a:rPr>
              <a:t>  You love your work and have a passion for structured communication.</a:t>
            </a:r>
            <a:br>
              <a:rPr dirty="0" lang="en-US"/>
            </a:br>
            <a:r>
              <a:rPr dirty="0" i="1" lang="en-US">
                <a:solidFill>
                  <a:srgbClr val="b8bb26"/>
                </a:solidFill>
                <a:latin typeface="ui-monospace"/>
              </a:rPr>
              <a:t>  Your expertise lies in organizing content effectively so it</a:t>
            </a:r>
            <a:r>
              <a:rPr dirty="0" i="1" lang="en-US">
                <a:solidFill>
                  <a:srgbClr val="b8bb26"/>
                </a:solidFill>
                <a:latin typeface="ui-monospace"/>
              </a:rPr>
              <a:t>'</a:t>
            </a:r>
            <a:r>
              <a:rPr dirty="0" i="1" lang="en-US">
                <a:solidFill>
                  <a:srgbClr val="b8bb26"/>
                </a:solidFill>
                <a:latin typeface="ui-monospace"/>
              </a:rPr>
              <a:t>s easy to follow and understand.</a:t>
            </a:r>
            <a:br>
              <a:rPr dirty="0" lang="en-US"/>
            </a:br>
            <a:r>
              <a:rPr dirty="0" i="1" lang="en-US">
                <a:solidFill>
                  <a:srgbClr val="b8bb26"/>
                </a:solidFill>
                <a:latin typeface="ui-monospace"/>
              </a:rPr>
              <a:t>  You have a knack for dissecting huge chunks of information, highlighting the important points, creating lesson plans, and sharing your learnings with other people.</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verbose</a:t>
            </a:r>
            <a:r>
              <a:rPr dirty="0" lang="en-US">
                <a:latin typeface="ui-monospace"/>
              </a:rPr>
              <a:t>=</a:t>
            </a:r>
            <a:r>
              <a:rPr dirty="0" lang="en-US">
                <a:latin typeface="ui-monospace"/>
              </a:rPr>
              <a:t>True</a:t>
            </a:r>
            <a:r>
              <a:rPr dirty="0" lang="en-US">
                <a:latin typeface="ui-monospace"/>
              </a:rPr>
              <a:t>,</a:t>
            </a:r>
            <a:br>
              <a:rPr dirty="0" lang="en-US"/>
            </a:br>
            <a:r>
              <a:rPr dirty="0" lang="en-US">
                <a:solidFill>
                  <a:srgbClr val="000000"/>
                </a:solidFill>
                <a:latin typeface="ui-monospace"/>
              </a:rPr>
              <a:t>  </a:t>
            </a:r>
            <a:r>
              <a:rPr dirty="0" lang="en-US">
                <a:latin typeface="ui-monospace"/>
              </a:rPr>
              <a:t>allow_delegation</a:t>
            </a:r>
            <a:r>
              <a:rPr dirty="0" lang="en-US">
                <a:latin typeface="ui-monospace"/>
              </a:rPr>
              <a:t>=</a:t>
            </a:r>
            <a:r>
              <a:rPr dirty="0" lang="en-US">
                <a:latin typeface="ui-monospace"/>
              </a:rPr>
              <a:t>False</a:t>
            </a:r>
            <a:r>
              <a:rPr dirty="0" lang="en-US">
                <a:latin typeface="ui-monospace"/>
              </a:rPr>
              <a:t>,</a:t>
            </a:r>
            <a:br>
              <a:rPr dirty="0" lang="en-US"/>
            </a:br>
            <a:r>
              <a:rPr dirty="0" lang="en-US">
                <a:solidFill>
                  <a:srgbClr val="000000"/>
                </a:solidFill>
                <a:latin typeface="ui-monospace"/>
              </a:rPr>
              <a:t>  </a:t>
            </a:r>
            <a:r>
              <a:rPr dirty="0" lang="en-US">
                <a:latin typeface="ui-monospace"/>
              </a:rPr>
              <a:t>tools</a:t>
            </a:r>
            <a:r>
              <a:rPr dirty="0" lang="en-US">
                <a:latin typeface="ui-monospace"/>
              </a:rPr>
              <a:t>=</a:t>
            </a:r>
            <a:r>
              <a:rPr dirty="0" lang="en-US">
                <a:latin typeface="ui-monospace"/>
              </a:rPr>
              <a:t>[</a:t>
            </a:r>
            <a:r>
              <a:rPr dirty="0" lang="en-US">
                <a:latin typeface="ui-monospace"/>
              </a:rPr>
              <a:t>search_tool</a:t>
            </a:r>
            <a:r>
              <a:rPr dirty="0" lang="en-US">
                <a:latin typeface="ui-monospace"/>
              </a:rPr>
              <a:t>,</a:t>
            </a:r>
            <a:r>
              <a:rPr dirty="0" lang="en-US">
                <a:solidFill>
                  <a:srgbClr val="000000"/>
                </a:solidFill>
                <a:latin typeface="ui-monospace"/>
              </a:rPr>
              <a:t> </a:t>
            </a:r>
            <a:r>
              <a:rPr dirty="0" lang="en-US">
                <a:latin typeface="ui-monospace"/>
              </a:rPr>
              <a:t>scrape_tool</a:t>
            </a:r>
            <a:r>
              <a:rPr dirty="0" lang="en-US">
                <a:latin typeface="ui-monospace"/>
              </a:rPr>
              <a:t>,</a:t>
            </a:r>
            <a:r>
              <a:rPr dirty="0" lang="en-US">
                <a:solidFill>
                  <a:srgbClr val="000000"/>
                </a:solidFill>
                <a:latin typeface="ui-monospace"/>
              </a:rPr>
              <a:t> </a:t>
            </a:r>
            <a:r>
              <a:rPr dirty="0" lang="en-US">
                <a:latin typeface="ui-monospace"/>
              </a:rPr>
              <a:t>read_notes</a:t>
            </a:r>
            <a:r>
              <a:rPr dirty="0" lang="en-US">
                <a:latin typeface="ui-monospace"/>
              </a:rPr>
              <a:t>,</a:t>
            </a:r>
            <a:r>
              <a:rPr dirty="0" lang="en-US">
                <a:solidFill>
                  <a:srgbClr val="000000"/>
                </a:solidFill>
                <a:latin typeface="ui-monospace"/>
              </a:rPr>
              <a:t> </a:t>
            </a:r>
            <a:r>
              <a:rPr dirty="0" lang="en-US">
                <a:latin typeface="ui-monospace"/>
              </a:rPr>
              <a:t>semantic_search_notes</a:t>
            </a:r>
            <a:r>
              <a:rPr dirty="0" lang="en-US">
                <a:latin typeface="ui-monospace"/>
              </a:rPr>
              <a:t>],</a:t>
            </a:r>
            <a:br>
              <a:rPr dirty="0" lang="en-US"/>
            </a:br>
            <a:r>
              <a:rPr dirty="0" lang="en-US">
                <a:solidFill>
                  <a:srgbClr val="000000"/>
                </a:solidFill>
                <a:latin typeface="ui-monospace"/>
              </a:rPr>
              <a:t>  </a:t>
            </a:r>
            <a:r>
              <a:rPr dirty="0" lang="en-US">
                <a:latin typeface="ui-monospace"/>
              </a:rPr>
              <a:t>step_callback</a:t>
            </a:r>
            <a:r>
              <a:rPr dirty="0" lang="en-US">
                <a:latin typeface="ui-monospace"/>
              </a:rPr>
              <a:t>=</a:t>
            </a:r>
            <a:r>
              <a:rPr dirty="0" lang="en-US">
                <a:solidFill>
                  <a:srgbClr val="fb4934"/>
                </a:solidFill>
                <a:latin typeface="ui-monospace"/>
              </a:rPr>
              <a:t>lambda</a:t>
            </a:r>
            <a:r>
              <a:rPr dirty="0" lang="en-US">
                <a:solidFill>
                  <a:srgbClr val="000000"/>
                </a:solidFill>
                <a:latin typeface="ui-monospace"/>
              </a:rPr>
              <a:t> </a:t>
            </a:r>
            <a:r>
              <a:rPr dirty="0" lang="en-US">
                <a:latin typeface="ui-monospace"/>
              </a:rPr>
              <a:t>step</a:t>
            </a:r>
            <a:r>
              <a:rPr dirty="0" lang="en-US">
                <a:latin typeface="ui-monospace"/>
              </a:rPr>
              <a:t>:</a:t>
            </a:r>
            <a:r>
              <a:rPr dirty="0" lang="en-US">
                <a:solidFill>
                  <a:srgbClr val="000000"/>
                </a:solidFill>
                <a:latin typeface="ui-monospace"/>
              </a:rPr>
              <a:t> </a:t>
            </a:r>
            <a:r>
              <a:rPr dirty="0" lang="en-US">
                <a:latin typeface="ui-monospace"/>
              </a:rPr>
              <a:t>self</a:t>
            </a:r>
            <a:r>
              <a:rPr dirty="0" lang="en-US">
                <a:latin typeface="ui-monospace"/>
              </a:rPr>
              <a:t>.</a:t>
            </a:r>
            <a:r>
              <a:rPr dirty="0" lang="en-US">
                <a:latin typeface="ui-monospace"/>
              </a:rPr>
              <a:t>step_callback</a:t>
            </a:r>
            <a:r>
              <a:rPr dirty="0" lang="en-US">
                <a:latin typeface="ui-monospace"/>
              </a:rPr>
              <a:t>(</a:t>
            </a:r>
            <a:r>
              <a:rPr dirty="0" lang="en-US">
                <a:latin typeface="ui-monospace"/>
              </a:rPr>
              <a:t>step</a:t>
            </a:r>
            <a:r>
              <a:rPr dirty="0" lang="en-US">
                <a:latin typeface="ui-monospace"/>
              </a:rPr>
              <a:t>,</a:t>
            </a:r>
            <a:r>
              <a:rPr dirty="0" lang="en-US">
                <a:solidFill>
                  <a:srgbClr val="000000"/>
                </a:solidFill>
                <a:latin typeface="ui-monospace"/>
              </a:rPr>
              <a:t> </a:t>
            </a:r>
            <a:r>
              <a:rPr dirty="0" i="1" lang="en-US">
                <a:solidFill>
                  <a:srgbClr val="b8bb26"/>
                </a:solidFill>
                <a:latin typeface="ui-monospace"/>
              </a:rPr>
              <a:t>"</a:t>
            </a:r>
            <a:r>
              <a:rPr dirty="0" i="1" lang="en-US">
                <a:solidFill>
                  <a:srgbClr val="b8bb26"/>
                </a:solidFill>
                <a:latin typeface="ui-monospace"/>
              </a:rPr>
              <a:t>Content Strategist</a:t>
            </a:r>
            <a:r>
              <a:rPr dirty="0" i="1" lang="en-US">
                <a:solidFill>
                  <a:srgbClr val="b8bb26"/>
                </a:solidFill>
                <a:latin typeface="ui-monospace"/>
              </a:rPr>
              <a:t>"</a:t>
            </a:r>
            <a:r>
              <a:rPr dirty="0" lang="en-US">
                <a:latin typeface="ui-monospace"/>
              </a:rPr>
              <a:t>)</a:t>
            </a:r>
            <a:br>
              <a:rPr dirty="0" lang="en-US"/>
            </a:br>
            <a:r>
              <a:rPr dirty="0" lang="en-US">
                <a:latin typeface="ui-monospace"/>
              </a:rPr>
              <a:t>)</a:t>
            </a:r>
            <a:br>
              <a:rPr dirty="0" lang="en-US"/>
            </a:br>
            <a:r>
              <a:rPr dirty="0" lang="en-US">
                <a:latin typeface="ui-monospace"/>
              </a:rPr>
              <a:t>blog_writer</a:t>
            </a:r>
            <a:r>
              <a:rPr dirty="0" lang="en-US">
                <a:solidFill>
                  <a:srgbClr val="000000"/>
                </a:solidFill>
                <a:latin typeface="ui-monospace"/>
              </a:rPr>
              <a:t> </a:t>
            </a:r>
            <a:r>
              <a:rPr dirty="0" lang="en-US">
                <a:latin typeface="ui-monospace"/>
              </a:rPr>
              <a:t>=</a:t>
            </a:r>
            <a:r>
              <a:rPr dirty="0" lang="en-US">
                <a:solidFill>
                  <a:srgbClr val="000000"/>
                </a:solidFill>
                <a:latin typeface="ui-monospace"/>
              </a:rPr>
              <a:t> </a:t>
            </a:r>
            <a:r>
              <a:rPr dirty="0" lang="en-US">
                <a:solidFill>
                  <a:srgbClr val="8ec07c"/>
                </a:solidFill>
                <a:latin typeface="ui-monospace"/>
              </a:rPr>
              <a:t>Agent</a:t>
            </a:r>
            <a:r>
              <a:rPr dirty="0" lang="en-US">
                <a:latin typeface="ui-monospace"/>
              </a:rPr>
              <a:t>(</a:t>
            </a:r>
            <a:br>
              <a:rPr dirty="0" lang="en-US"/>
            </a:br>
            <a:r>
              <a:rPr dirty="0" lang="en-US">
                <a:solidFill>
                  <a:srgbClr val="000000"/>
                </a:solidFill>
                <a:latin typeface="ui-monospace"/>
              </a:rPr>
              <a:t>  </a:t>
            </a:r>
            <a:r>
              <a:rPr dirty="0" lang="en-US">
                <a:latin typeface="ui-monospace"/>
              </a:rPr>
              <a:t>role</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Tech Blogger</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goal</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Craft a compelling blog post about {topic} based on given outline and notes</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backstory</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You are a renowned tech blogger, known for your insightful and engaging articles that are easy to follow and learn from.</a:t>
            </a:r>
            <a:br>
              <a:rPr dirty="0" lang="en-US"/>
            </a:br>
            <a:r>
              <a:rPr dirty="0" i="1" lang="en-US">
                <a:solidFill>
                  <a:srgbClr val="b8bb26"/>
                </a:solidFill>
                <a:latin typeface="ui-monospace"/>
              </a:rPr>
              <a:t>  You have years of experience writing guides about {topic}, learning reflections, teaching and mentoring people.</a:t>
            </a:r>
            <a:br>
              <a:rPr dirty="0" lang="en-US"/>
            </a:br>
            <a:r>
              <a:rPr dirty="0" i="1" lang="en-US">
                <a:solidFill>
                  <a:srgbClr val="b8bb26"/>
                </a:solidFill>
                <a:latin typeface="ui-monospace"/>
              </a:rPr>
              <a:t>  You are excellent at synthesizing lots of information with clarity and brevity.</a:t>
            </a:r>
            <a:br>
              <a:rPr dirty="0" lang="en-US"/>
            </a:br>
            <a:r>
              <a:rPr dirty="0" i="1" lang="en-US">
                <a:solidFill>
                  <a:srgbClr val="b8bb26"/>
                </a:solidFill>
                <a:latin typeface="ui-monospace"/>
              </a:rPr>
              <a:t>  You like to make your articles fun to read, like metaphors and appropriately inserting emojis where suitable.</a:t>
            </a:r>
            <a:br>
              <a:rPr dirty="0" lang="en-US"/>
            </a:br>
            <a:r>
              <a:rPr dirty="0" i="1" lang="en-US">
                <a:solidFill>
                  <a:srgbClr val="b8bb26"/>
                </a:solidFill>
                <a:latin typeface="ui-monospace"/>
              </a:rPr>
              <a:t>  You transform complex concepts into compelling narratives that is easy to understand.</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verbose</a:t>
            </a:r>
            <a:r>
              <a:rPr dirty="0" lang="en-US">
                <a:latin typeface="ui-monospace"/>
              </a:rPr>
              <a:t>=</a:t>
            </a:r>
            <a:r>
              <a:rPr dirty="0" lang="en-US">
                <a:latin typeface="ui-monospace"/>
              </a:rPr>
              <a:t>True</a:t>
            </a:r>
            <a:r>
              <a:rPr dirty="0" lang="en-US">
                <a:latin typeface="ui-monospace"/>
              </a:rPr>
              <a:t>,</a:t>
            </a:r>
            <a:br>
              <a:rPr dirty="0" lang="en-US"/>
            </a:br>
            <a:r>
              <a:rPr dirty="0" lang="en-US">
                <a:solidFill>
                  <a:srgbClr val="000000"/>
                </a:solidFill>
                <a:latin typeface="ui-monospace"/>
              </a:rPr>
              <a:t>  </a:t>
            </a:r>
            <a:r>
              <a:rPr dirty="0" lang="en-US">
                <a:latin typeface="ui-monospace"/>
              </a:rPr>
              <a:t>allow_delegation</a:t>
            </a:r>
            <a:r>
              <a:rPr dirty="0" lang="en-US">
                <a:latin typeface="ui-monospace"/>
              </a:rPr>
              <a:t>=</a:t>
            </a:r>
            <a:r>
              <a:rPr dirty="0" lang="en-US">
                <a:latin typeface="ui-monospace"/>
              </a:rPr>
              <a:t>True</a:t>
            </a:r>
            <a:r>
              <a:rPr dirty="0" lang="en-US">
                <a:latin typeface="ui-monospace"/>
              </a:rPr>
              <a:t>,</a:t>
            </a:r>
            <a:br>
              <a:rPr dirty="0" lang="en-US"/>
            </a:br>
            <a:r>
              <a:rPr dirty="0" lang="en-US">
                <a:solidFill>
                  <a:srgbClr val="000000"/>
                </a:solidFill>
                <a:latin typeface="ui-monospace"/>
              </a:rPr>
              <a:t>  </a:t>
            </a:r>
            <a:r>
              <a:rPr dirty="0" lang="en-US">
                <a:latin typeface="ui-monospace"/>
              </a:rPr>
              <a:t>tools</a:t>
            </a:r>
            <a:r>
              <a:rPr dirty="0" lang="en-US">
                <a:latin typeface="ui-monospace"/>
              </a:rPr>
              <a:t>=</a:t>
            </a:r>
            <a:r>
              <a:rPr dirty="0" lang="en-US">
                <a:latin typeface="ui-monospace"/>
              </a:rPr>
              <a:t>[</a:t>
            </a:r>
            <a:r>
              <a:rPr dirty="0" lang="en-US">
                <a:latin typeface="ui-monospace"/>
              </a:rPr>
              <a:t>read_notes</a:t>
            </a:r>
            <a:r>
              <a:rPr dirty="0" lang="en-US">
                <a:latin typeface="ui-monospace"/>
              </a:rPr>
              <a:t>,</a:t>
            </a:r>
            <a:r>
              <a:rPr dirty="0" lang="en-US">
                <a:solidFill>
                  <a:srgbClr val="000000"/>
                </a:solidFill>
                <a:latin typeface="ui-monospace"/>
              </a:rPr>
              <a:t> </a:t>
            </a:r>
            <a:r>
              <a:rPr dirty="0" lang="en-US">
                <a:latin typeface="ui-monospace"/>
              </a:rPr>
              <a:t>semantic_search_notes</a:t>
            </a:r>
            <a:r>
              <a:rPr dirty="0" lang="en-US">
                <a:latin typeface="ui-monospace"/>
              </a:rPr>
              <a:t>],</a:t>
            </a:r>
            <a:br>
              <a:rPr dirty="0" lang="en-US"/>
            </a:br>
            <a:r>
              <a:rPr dirty="0" lang="en-US">
                <a:solidFill>
                  <a:srgbClr val="000000"/>
                </a:solidFill>
                <a:latin typeface="ui-monospace"/>
              </a:rPr>
              <a:t>  </a:t>
            </a:r>
            <a:r>
              <a:rPr dirty="0" lang="en-US">
                <a:latin typeface="ui-monospace"/>
              </a:rPr>
              <a:t>step_callback</a:t>
            </a:r>
            <a:r>
              <a:rPr dirty="0" lang="en-US">
                <a:latin typeface="ui-monospace"/>
              </a:rPr>
              <a:t>=</a:t>
            </a:r>
            <a:r>
              <a:rPr dirty="0" lang="en-US">
                <a:solidFill>
                  <a:srgbClr val="fb4934"/>
                </a:solidFill>
                <a:latin typeface="ui-monospace"/>
              </a:rPr>
              <a:t>lambda</a:t>
            </a:r>
            <a:r>
              <a:rPr dirty="0" lang="en-US">
                <a:solidFill>
                  <a:srgbClr val="000000"/>
                </a:solidFill>
                <a:latin typeface="ui-monospace"/>
              </a:rPr>
              <a:t> </a:t>
            </a:r>
            <a:r>
              <a:rPr dirty="0" lang="en-US">
                <a:latin typeface="ui-monospace"/>
              </a:rPr>
              <a:t>step</a:t>
            </a:r>
            <a:r>
              <a:rPr dirty="0" lang="en-US">
                <a:latin typeface="ui-monospace"/>
              </a:rPr>
              <a:t>:</a:t>
            </a:r>
            <a:r>
              <a:rPr dirty="0" lang="en-US">
                <a:solidFill>
                  <a:srgbClr val="000000"/>
                </a:solidFill>
                <a:latin typeface="ui-monospace"/>
              </a:rPr>
              <a:t> </a:t>
            </a:r>
            <a:r>
              <a:rPr dirty="0" lang="en-US">
                <a:latin typeface="ui-monospace"/>
              </a:rPr>
              <a:t>self</a:t>
            </a:r>
            <a:r>
              <a:rPr dirty="0" lang="en-US">
                <a:latin typeface="ui-monospace"/>
              </a:rPr>
              <a:t>.</a:t>
            </a:r>
            <a:r>
              <a:rPr dirty="0" lang="en-US">
                <a:latin typeface="ui-monospace"/>
              </a:rPr>
              <a:t>step_callback</a:t>
            </a:r>
            <a:r>
              <a:rPr dirty="0" lang="en-US">
                <a:latin typeface="ui-monospace"/>
              </a:rPr>
              <a:t>(</a:t>
            </a:r>
            <a:r>
              <a:rPr dirty="0" lang="en-US">
                <a:latin typeface="ui-monospace"/>
              </a:rPr>
              <a:t>step</a:t>
            </a:r>
            <a:r>
              <a:rPr dirty="0" lang="en-US">
                <a:latin typeface="ui-monospace"/>
              </a:rPr>
              <a:t>,</a:t>
            </a:r>
            <a:r>
              <a:rPr dirty="0" lang="en-US">
                <a:solidFill>
                  <a:srgbClr val="000000"/>
                </a:solidFill>
                <a:latin typeface="ui-monospace"/>
              </a:rPr>
              <a:t> </a:t>
            </a:r>
            <a:r>
              <a:rPr dirty="0" i="1" lang="en-US">
                <a:solidFill>
                  <a:srgbClr val="b8bb26"/>
                </a:solidFill>
                <a:latin typeface="ui-monospace"/>
              </a:rPr>
              <a:t>"</a:t>
            </a:r>
            <a:r>
              <a:rPr dirty="0" i="1" lang="en-US">
                <a:solidFill>
                  <a:srgbClr val="b8bb26"/>
                </a:solidFill>
                <a:latin typeface="ui-monospace"/>
              </a:rPr>
              <a:t>Tech Blogger</a:t>
            </a:r>
            <a:r>
              <a:rPr dirty="0" i="1" lang="en-US">
                <a:solidFill>
                  <a:srgbClr val="b8bb26"/>
                </a:solidFill>
                <a:latin typeface="ui-monospace"/>
              </a:rPr>
              <a:t>"</a:t>
            </a:r>
            <a:r>
              <a:rPr dirty="0" lang="en-US">
                <a:latin typeface="ui-monospace"/>
              </a:rPr>
              <a:t>)</a:t>
            </a:r>
            <a:br>
              <a:rPr dirty="0" lang="en-US"/>
            </a:br>
            <a:r>
              <a:rPr dirty="0" lang="en-US">
                <a:latin typeface="ui-monospace"/>
              </a:rPr>
              <a:t>)</a:t>
            </a:r>
            <a:br>
              <a:rPr dirty="0" lang="en-US"/>
            </a:br>
            <a:r>
              <a:rPr dirty="0" lang="en-US">
                <a:latin typeface="ui-monospace"/>
              </a:rPr>
              <a:t>editor</a:t>
            </a:r>
            <a:r>
              <a:rPr dirty="0" lang="en-US">
                <a:solidFill>
                  <a:srgbClr val="000000"/>
                </a:solidFill>
                <a:latin typeface="ui-monospace"/>
              </a:rPr>
              <a:t> </a:t>
            </a:r>
            <a:r>
              <a:rPr dirty="0" lang="en-US">
                <a:latin typeface="ui-monospace"/>
              </a:rPr>
              <a:t>=</a:t>
            </a:r>
            <a:r>
              <a:rPr dirty="0" lang="en-US">
                <a:solidFill>
                  <a:srgbClr val="000000"/>
                </a:solidFill>
                <a:latin typeface="ui-monospace"/>
              </a:rPr>
              <a:t> </a:t>
            </a:r>
            <a:r>
              <a:rPr dirty="0" lang="en-US">
                <a:solidFill>
                  <a:srgbClr val="8ec07c"/>
                </a:solidFill>
                <a:latin typeface="ui-monospace"/>
              </a:rPr>
              <a:t>Agent</a:t>
            </a:r>
            <a:r>
              <a:rPr dirty="0" lang="en-US">
                <a:latin typeface="ui-monospace"/>
              </a:rPr>
              <a:t>(</a:t>
            </a:r>
            <a:br>
              <a:rPr dirty="0" lang="en-US"/>
            </a:br>
            <a:r>
              <a:rPr dirty="0" lang="en-US">
                <a:solidFill>
                  <a:srgbClr val="000000"/>
                </a:solidFill>
                <a:latin typeface="ui-monospace"/>
              </a:rPr>
              <a:t>  </a:t>
            </a:r>
            <a:r>
              <a:rPr dirty="0" lang="en-US">
                <a:latin typeface="ui-monospace"/>
              </a:rPr>
              <a:t>role</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Senior Blog Editor</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goal</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Proofread blogs to ensure the content is fun to read, informative, accurately includes the important points</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backstory</a:t>
            </a:r>
            <a:r>
              <a:rPr dirty="0" lang="en-US">
                <a:latin typeface="ui-monospace"/>
              </a:rPr>
              <a:t>=</a:t>
            </a:r>
            <a:r>
              <a:rPr dirty="0" i="1" lang="en-US">
                <a:solidFill>
                  <a:srgbClr val="b8bb26"/>
                </a:solidFill>
                <a:latin typeface="ui-monospace"/>
              </a:rPr>
              <a:t>"""</a:t>
            </a:r>
            <a:r>
              <a:rPr dirty="0" i="1" lang="en-US">
                <a:solidFill>
                  <a:srgbClr val="b8bb26"/>
                </a:solidFill>
                <a:latin typeface="ui-monospace"/>
              </a:rPr>
              <a:t>You work as a senior blog editor with years of experience in writing.</a:t>
            </a:r>
            <a:br>
              <a:rPr dirty="0" lang="en-US"/>
            </a:br>
            <a:r>
              <a:rPr dirty="0" i="1" lang="en-US">
                <a:solidFill>
                  <a:srgbClr val="b8bb26"/>
                </a:solidFill>
                <a:latin typeface="ui-monospace"/>
              </a:rPr>
              <a:t>  You have great attention to details, ensuring the concepts are best delivered, well-written, and search engine optimized.</a:t>
            </a:r>
            <a:br>
              <a:rPr dirty="0" lang="en-US"/>
            </a:br>
            <a:r>
              <a:rPr dirty="0" i="1" lang="en-US">
                <a:solidFill>
                  <a:srgbClr val="b8bb26"/>
                </a:solidFill>
                <a:latin typeface="ui-monospace"/>
              </a:rPr>
              <a:t>  You take pride in only publishing the very best writing.</a:t>
            </a:r>
            <a:r>
              <a:rPr dirty="0" i="1" lang="en-US">
                <a:solidFill>
                  <a:srgbClr val="b8bb26"/>
                </a:solidFill>
                <a:latin typeface="ui-monospace"/>
              </a:rPr>
              <a:t>"""</a:t>
            </a:r>
            <a:r>
              <a:rPr dirty="0" lang="en-US">
                <a:latin typeface="ui-monospace"/>
              </a:rPr>
              <a:t>,</a:t>
            </a:r>
            <a:br>
              <a:rPr dirty="0" lang="en-US"/>
            </a:br>
            <a:r>
              <a:rPr dirty="0" lang="en-US">
                <a:solidFill>
                  <a:srgbClr val="000000"/>
                </a:solidFill>
                <a:latin typeface="ui-monospace"/>
              </a:rPr>
              <a:t>  </a:t>
            </a:r>
            <a:r>
              <a:rPr dirty="0" lang="en-US">
                <a:latin typeface="ui-monospace"/>
              </a:rPr>
              <a:t>verbose</a:t>
            </a:r>
            <a:r>
              <a:rPr dirty="0" lang="en-US">
                <a:latin typeface="ui-monospace"/>
              </a:rPr>
              <a:t>=</a:t>
            </a:r>
            <a:r>
              <a:rPr dirty="0" lang="en-US">
                <a:latin typeface="ui-monospace"/>
              </a:rPr>
              <a:t>True</a:t>
            </a:r>
            <a:r>
              <a:rPr dirty="0" lang="en-US">
                <a:latin typeface="ui-monospace"/>
              </a:rPr>
              <a:t>,</a:t>
            </a:r>
            <a:br>
              <a:rPr dirty="0" lang="en-US"/>
            </a:br>
            <a:r>
              <a:rPr dirty="0" lang="en-US">
                <a:solidFill>
                  <a:srgbClr val="000000"/>
                </a:solidFill>
                <a:latin typeface="ui-monospace"/>
              </a:rPr>
              <a:t>  </a:t>
            </a:r>
            <a:r>
              <a:rPr dirty="0" lang="en-US">
                <a:latin typeface="ui-monospace"/>
              </a:rPr>
              <a:t>allow_delegation</a:t>
            </a:r>
            <a:r>
              <a:rPr dirty="0" lang="en-US">
                <a:latin typeface="ui-monospace"/>
              </a:rPr>
              <a:t>=</a:t>
            </a:r>
            <a:r>
              <a:rPr dirty="0" lang="en-US">
                <a:latin typeface="ui-monospace"/>
              </a:rPr>
              <a:t>True</a:t>
            </a:r>
            <a:r>
              <a:rPr dirty="0" lang="en-US">
                <a:latin typeface="ui-monospace"/>
              </a:rPr>
              <a:t>,</a:t>
            </a:r>
            <a:br>
              <a:rPr dirty="0" lang="en-US"/>
            </a:br>
            <a:r>
              <a:rPr dirty="0" lang="en-US">
                <a:solidFill>
                  <a:srgbClr val="000000"/>
                </a:solidFill>
                <a:latin typeface="ui-monospace"/>
              </a:rPr>
              <a:t>  </a:t>
            </a:r>
            <a:r>
              <a:rPr dirty="0" lang="en-US">
                <a:latin typeface="ui-monospace"/>
              </a:rPr>
              <a:t>tools</a:t>
            </a:r>
            <a:r>
              <a:rPr dirty="0" lang="en-US">
                <a:latin typeface="ui-monospace"/>
              </a:rPr>
              <a:t>=</a:t>
            </a:r>
            <a:r>
              <a:rPr dirty="0" lang="en-US">
                <a:latin typeface="ui-monospace"/>
              </a:rPr>
              <a:t>[</a:t>
            </a:r>
            <a:r>
              <a:rPr dirty="0" lang="en-US">
                <a:latin typeface="ui-monospace"/>
              </a:rPr>
              <a:t>read_notes</a:t>
            </a:r>
            <a:r>
              <a:rPr dirty="0" lang="en-US">
                <a:latin typeface="ui-monospace"/>
              </a:rPr>
              <a:t>,</a:t>
            </a:r>
            <a:r>
              <a:rPr dirty="0" lang="en-US">
                <a:solidFill>
                  <a:srgbClr val="000000"/>
                </a:solidFill>
                <a:latin typeface="ui-monospace"/>
              </a:rPr>
              <a:t> </a:t>
            </a:r>
            <a:r>
              <a:rPr dirty="0" lang="en-US">
                <a:latin typeface="ui-monospace"/>
              </a:rPr>
              <a:t>semantic_search_notes</a:t>
            </a:r>
            <a:r>
              <a:rPr dirty="0" lang="en-US">
                <a:latin typeface="ui-monospace"/>
              </a:rPr>
              <a:t>],</a:t>
            </a:r>
            <a:br>
              <a:rPr dirty="0" lang="en-US"/>
            </a:br>
            <a:r>
              <a:rPr dirty="0" lang="en-US">
                <a:solidFill>
                  <a:srgbClr val="000000"/>
                </a:solidFill>
                <a:latin typeface="ui-monospace"/>
              </a:rPr>
              <a:t>  </a:t>
            </a:r>
            <a:r>
              <a:rPr dirty="0" lang="en-US">
                <a:latin typeface="ui-monospace"/>
              </a:rPr>
              <a:t>step_callback</a:t>
            </a:r>
            <a:r>
              <a:rPr dirty="0" lang="en-US">
                <a:latin typeface="ui-monospace"/>
              </a:rPr>
              <a:t>=</a:t>
            </a:r>
            <a:r>
              <a:rPr dirty="0" lang="en-US">
                <a:solidFill>
                  <a:srgbClr val="fb4934"/>
                </a:solidFill>
                <a:latin typeface="ui-monospace"/>
              </a:rPr>
              <a:t>lambda</a:t>
            </a:r>
            <a:r>
              <a:rPr dirty="0" lang="en-US">
                <a:solidFill>
                  <a:srgbClr val="000000"/>
                </a:solidFill>
                <a:latin typeface="ui-monospace"/>
              </a:rPr>
              <a:t> </a:t>
            </a:r>
            <a:r>
              <a:rPr dirty="0" lang="en-US">
                <a:latin typeface="ui-monospace"/>
              </a:rPr>
              <a:t>step</a:t>
            </a:r>
            <a:r>
              <a:rPr dirty="0" lang="en-US">
                <a:latin typeface="ui-monospace"/>
              </a:rPr>
              <a:t>:</a:t>
            </a:r>
            <a:r>
              <a:rPr dirty="0" lang="en-US">
                <a:solidFill>
                  <a:srgbClr val="000000"/>
                </a:solidFill>
                <a:latin typeface="ui-monospace"/>
              </a:rPr>
              <a:t> </a:t>
            </a:r>
            <a:r>
              <a:rPr dirty="0" lang="en-US">
                <a:latin typeface="ui-monospace"/>
              </a:rPr>
              <a:t>self</a:t>
            </a:r>
            <a:r>
              <a:rPr dirty="0" lang="en-US">
                <a:latin typeface="ui-monospace"/>
              </a:rPr>
              <a:t>.</a:t>
            </a:r>
            <a:r>
              <a:rPr dirty="0" lang="en-US">
                <a:latin typeface="ui-monospace"/>
              </a:rPr>
              <a:t>step_callback</a:t>
            </a:r>
            <a:r>
              <a:rPr dirty="0" lang="en-US">
                <a:latin typeface="ui-monospace"/>
              </a:rPr>
              <a:t>(</a:t>
            </a:r>
            <a:r>
              <a:rPr dirty="0" lang="en-US">
                <a:latin typeface="ui-monospace"/>
              </a:rPr>
              <a:t>step</a:t>
            </a:r>
            <a:r>
              <a:rPr dirty="0" lang="en-US">
                <a:latin typeface="ui-monospace"/>
              </a:rPr>
              <a:t>,</a:t>
            </a:r>
            <a:r>
              <a:rPr dirty="0" lang="en-US">
                <a:solidFill>
                  <a:srgbClr val="000000"/>
                </a:solidFill>
                <a:latin typeface="ui-monospace"/>
              </a:rPr>
              <a:t> </a:t>
            </a:r>
            <a:r>
              <a:rPr dirty="0" i="1" lang="en-US">
                <a:solidFill>
                  <a:srgbClr val="b8bb26"/>
                </a:solidFill>
                <a:latin typeface="ui-monospace"/>
              </a:rPr>
              <a:t>"</a:t>
            </a:r>
            <a:r>
              <a:rPr dirty="0" i="1" lang="en-US">
                <a:solidFill>
                  <a:srgbClr val="b8bb26"/>
                </a:solidFill>
                <a:latin typeface="ui-monospace"/>
              </a:rPr>
              <a:t>Senior Blog Editor</a:t>
            </a:r>
            <a:r>
              <a:rPr dirty="0" i="1" lang="en-US">
                <a:solidFill>
                  <a:srgbClr val="b8bb26"/>
                </a:solidFill>
                <a:latin typeface="ui-monospace"/>
              </a:rPr>
              <a:t>"</a:t>
            </a:r>
            <a:r>
              <a:rPr dirty="0" lang="en-US">
                <a:latin typeface="ui-monospace"/>
              </a:rPr>
              <a:t>)</a:t>
            </a:r>
            <a:br>
              <a:rPr dirty="0" lang="en-US"/>
            </a:br>
            <a:r>
              <a:rPr dirty="0" lang="en-US">
                <a:latin typeface="ui-monospace"/>
              </a:rPr>
              <a:t>)</a:t>
            </a:r>
            <a:endParaRPr dirty="0" lang="en-US">
              <a:latin typeface="ui-monospace"/>
            </a:endParaRPr>
          </a:p>
        </p:txBody>
      </p:sp>
    </p:spTree>
    <p:extLst>
      <p:ext uri="{3EF1A195-110E-4E44-88C5-18233EAC8202}">
        <p14:creationId xmlns:p14="http://schemas.microsoft.com/office/powerpoint/2010/main" val="173392089620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623ED21C-73F4-4608-B047-E284EEB27BD4}">
                <a16:creationId xmlns:a16="http://schemas.microsoft.com/office/drawing/2010/main" id="{CFD6F9C0-89C3-4744-8870-BC5969AA9676}"/>
              </a:ext>
            </a:extLst>
          </p:cNvPr>
          <p:cNvSpPr>
            <a:spLocks noGrp="true"/>
          </p:cNvSpPr>
          <p:nvPr>
            <p:ph type="title"/>
          </p:nvPr>
        </p:nvSpPr>
        <p:spPr/>
        <p:txBody>
          <a:bodyPr rtlCol="0"/>
          <a:lstStyle/>
          <a:p>
            <a:pPr/>
            <a:r>
              <a:rPr dirty="0" lang="en-US"/>
              <a:t>Does it require human intervention?</a:t>
            </a:r>
            <a:endParaRPr dirty="0" lang="en-US"/>
          </a:p>
        </p:txBody>
      </p:sp>
      <p:sp>
        <p:nvSpPr>
          <p:cNvPr id="3" name="Content Placeholder 2">
            <a:extLst>
              <a:ext uri="{E331B761-F789-4A44-96C2-80AF19D2E5F3}">
                <a16:creationId xmlns:a16="http://schemas.microsoft.com/office/drawing/2010/main" id="{762527EC-FAC4-42A1-A2F7-6A0F84046519}"/>
              </a:ext>
            </a:extLst>
          </p:cNvPr>
          <p:cNvSpPr>
            <a:spLocks noGrp="true"/>
          </p:cNvSpPr>
          <p:nvPr>
            <p:ph idx="1"/>
          </p:nvPr>
        </p:nvSpPr>
        <p:spPr/>
        <p:txBody>
          <a:bodyPr rtlCol="0">
            <a:normAutofit fontScale="100000" lnSpcReduction="0"/>
          </a:bodyPr>
          <a:lstStyle/>
          <a:p>
            <a:pPr/>
            <a:r>
              <a:rPr dirty="0" lang="en-US">
                <a:latin typeface="source-serif-pro"/>
              </a:rPr>
              <a:t>In a multi-LLM agent system, there are scenarios where human intervention is essential to ensure the accuracy and reliability of the output. </a:t>
            </a:r>
          </a:p>
          <a:p>
            <a:pPr/>
            <a:r>
              <a:rPr dirty="0" lang="en-US">
                <a:latin typeface="source-serif-pro"/>
              </a:rPr>
              <a:t>For instance, in our current use case, the Publisher Agent, after completing all automated checks, can request human input for critical validation, such as verifying the content's quality or ensuring its factual accuracy. </a:t>
            </a:r>
          </a:p>
          <a:p>
            <a:pPr/>
            <a:r>
              <a:rPr dirty="0" lang="en-US">
                <a:latin typeface="source-serif-pro"/>
              </a:rPr>
              <a:t>This is an example of incorporating the concept of </a:t>
            </a:r>
            <a:r>
              <a:rPr b="1" dirty="0" lang="en-US">
                <a:latin typeface="source-serif-pro"/>
              </a:rPr>
              <a:t>Human in the Loop</a:t>
            </a:r>
            <a:r>
              <a:rPr dirty="0" lang="en-US">
                <a:latin typeface="source-serif-pro"/>
              </a:rPr>
              <a:t> which integrates human oversight into the decision-making process of the system to handle ambiguities or complex judgments beyond the agents' capabilities.</a:t>
            </a:r>
          </a:p>
          <a:p>
            <a:pPr/>
            <a:r>
              <a:rPr dirty="0" lang="en-US">
                <a:latin typeface="source-serif-pro"/>
              </a:rPr>
              <a:t>Let's see with our previous example.</a:t>
            </a:r>
            <a:endParaRPr dirty="0" lang="en-US">
              <a:latin typeface="source-serif-pro"/>
            </a:endParaRPr>
          </a:p>
        </p:txBody>
      </p:sp>
    </p:spTree>
    <p:extLst>
      <p:ext uri="{94A08062-85F5-4527-8CB7-A10561D4A9F8}">
        <p14:creationId xmlns:p14="http://schemas.microsoft.com/office/powerpoint/2010/main" val="173392089620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0ABFEF65-1E01-43F7-BB1B-6CCFFF9D8DED}">
                <a16:creationId xmlns:a16="http://schemas.microsoft.com/office/drawing/2010/main" id="{791F79CF-D1D0-4C1C-A734-F11C7EF62425}"/>
              </a:ext>
            </a:extLst>
          </p:cNvPr>
          <p:cNvSpPr>
            <a:spLocks noGrp="true"/>
          </p:cNvSpPr>
          <p:nvPr>
            <p:ph type="title"/>
          </p:nvPr>
        </p:nvSpPr>
        <p:spPr/>
        <p:txBody>
          <a:bodyPr rtlCol="0"/>
          <a:lstStyle/>
          <a:p>
            <a:pPr/>
            <a:r>
              <a:rPr dirty="0" lang="en-US"/>
              <a:t>Let's dive more into the example.</a:t>
            </a:r>
            <a:endParaRPr dirty="0" lang="en-US"/>
          </a:p>
        </p:txBody>
      </p:sp>
      <p:sp>
        <p:nvSpPr>
          <p:cNvPr id="3" name="Content Placeholder 2">
            <a:extLst>
              <a:ext uri="{46B0C703-C99C-4D2E-AA40-FCFB8E468016}">
                <a16:creationId xmlns:a16="http://schemas.microsoft.com/office/drawing/2010/main" id="{A5DBA8BA-625C-4259-9A23-EB65BF818987}"/>
              </a:ext>
            </a:extLst>
          </p:cNvPr>
          <p:cNvSpPr>
            <a:spLocks noGrp="true"/>
          </p:cNvSpPr>
          <p:nvPr>
            <p:ph idx="1"/>
          </p:nvPr>
        </p:nvSpPr>
        <p:spPr>
          <a:xfrm rot="0">
            <a:off x="586959" y="1337405"/>
            <a:ext cx="7970072" cy="3320805"/>
          </a:xfrm>
        </p:spPr>
        <p:txBody>
          <a:bodyPr rtlCol="0">
            <a:normAutofit fontScale="85000" lnSpcReduction="20000"/>
          </a:bodyPr>
          <a:lstStyle/>
          <a:p>
            <a:pPr indent="0" marL="0">
              <a:buNone/>
            </a:pPr>
            <a:r>
              <a:rPr b="1" dirty="0" lang="en-US">
                <a:latin typeface="Open Sans"/>
              </a:rPr>
              <a:t>Researcher Agent: </a:t>
            </a:r>
            <a:r>
              <a:rPr b="0" dirty="0" lang="en-US">
                <a:latin typeface="Open Sans"/>
              </a:rPr>
              <a:t>Receives the user’s prompt (like in our previous eg., "Provide a detailed history of Major Mukund </a:t>
            </a:r>
            <a:r>
              <a:rPr b="0" dirty="0" err="1" lang="en-US">
                <a:latin typeface="Open Sans"/>
              </a:rPr>
              <a:t>varadarajan</a:t>
            </a:r>
            <a:r>
              <a:rPr b="0" dirty="0" lang="en-US">
                <a:latin typeface="Open Sans"/>
              </a:rPr>
              <a:t> and verify its accuracy") . This then c</a:t>
            </a:r>
            <a:r>
              <a:rPr b="0" dirty="0" lang="en-US">
                <a:latin typeface="Open Sans"/>
              </a:rPr>
              <a:t>ollects relevant  data from reliable sources and makes it into a structured format.</a:t>
            </a:r>
          </a:p>
          <a:p>
            <a:pPr indent="0" marL="0">
              <a:buNone/>
            </a:pPr>
            <a:r>
              <a:rPr b="1" dirty="0" err="1" lang="en-US">
                <a:latin typeface="Open Sans"/>
              </a:rPr>
              <a:t>Verifier</a:t>
            </a:r>
            <a:r>
              <a:rPr b="1" dirty="0" lang="en-US">
                <a:latin typeface="Open Sans"/>
              </a:rPr>
              <a:t> Agent: </a:t>
            </a:r>
            <a:r>
              <a:rPr b="0" dirty="0" lang="en-US">
                <a:latin typeface="Open Sans"/>
              </a:rPr>
              <a:t>Cross-checks the collected information with reliable databases, archives or predefined knowledge bases to validate the accuracy of claims and</a:t>
            </a:r>
            <a:r>
              <a:rPr b="0" dirty="0" lang="en-US">
                <a:latin typeface="Open Sans"/>
              </a:rPr>
              <a:t> areas of uncertainty in the data.</a:t>
            </a:r>
          </a:p>
          <a:p>
            <a:pPr indent="0" marL="0">
              <a:buNone/>
            </a:pPr>
            <a:r>
              <a:rPr b="1" dirty="0" lang="en-US">
                <a:latin typeface="Open Sans"/>
              </a:rPr>
              <a:t>Publisher Agent: </a:t>
            </a:r>
            <a:r>
              <a:rPr b="0" dirty="0" lang="en-US">
                <a:latin typeface="Open Sans"/>
              </a:rPr>
              <a:t>Prepares the final draft for publication. It then integrates verified content and highlighting areas where uncertainty exists.</a:t>
            </a:r>
            <a:r>
              <a:rPr b="0" dirty="0" lang="en-US">
                <a:latin typeface="Open Sans"/>
              </a:rPr>
              <a:t>If uncertainties occur the Publisher Agent can invoke the</a:t>
            </a:r>
            <a:r>
              <a:rPr b="0" dirty="0" lang="en-US">
                <a:latin typeface="Open Sans"/>
              </a:rPr>
              <a:t> </a:t>
            </a:r>
            <a:r>
              <a:rPr b="1" dirty="0" err="1" lang="en-US">
                <a:latin typeface="Open Sans"/>
              </a:rPr>
              <a:t>HITL</a:t>
            </a:r>
            <a:r>
              <a:rPr b="1" dirty="0" lang="en-US">
                <a:latin typeface="Open Sans"/>
              </a:rPr>
              <a:t> mechanism</a:t>
            </a:r>
            <a:r>
              <a:rPr b="0" dirty="0" lang="en-US">
                <a:latin typeface="Open Sans"/>
              </a:rPr>
              <a:t>, notifying a human fact-checker to review the content.</a:t>
            </a:r>
          </a:p>
          <a:p>
            <a:pPr indent="0" marL="0">
              <a:buNone/>
            </a:pPr>
            <a:r>
              <a:rPr b="0" dirty="0" lang="en-US">
                <a:latin typeface="Open Sans"/>
              </a:rPr>
              <a:t>To enable this, the agent can be equipped with a dedicated</a:t>
            </a:r>
            <a:r>
              <a:rPr b="0" dirty="0" lang="en-US">
                <a:latin typeface="Open Sans"/>
              </a:rPr>
              <a:t> </a:t>
            </a:r>
            <a:r>
              <a:rPr b="1" dirty="0" lang="en-US">
                <a:latin typeface="Open Sans"/>
              </a:rPr>
              <a:t>Human-Intervention Tool</a:t>
            </a:r>
            <a:r>
              <a:rPr b="0" dirty="0" lang="en-US">
                <a:latin typeface="Open Sans"/>
              </a:rPr>
              <a:t> </a:t>
            </a:r>
            <a:r>
              <a:rPr b="0" dirty="0" lang="en-US">
                <a:latin typeface="Open Sans"/>
              </a:rPr>
              <a:t>that triggers when predefined conditions are met (e.g., conflicting sources or low confidence scores in the data).</a:t>
            </a:r>
          </a:p>
          <a:p>
            <a:pPr indent="0" marL="0">
              <a:buNone/>
            </a:pPr>
            <a:r>
              <a:rPr b="1" dirty="0" lang="en-US">
                <a:latin typeface="Open Sans"/>
              </a:rPr>
              <a:t>Human Fact-Checker:</a:t>
            </a:r>
            <a:r>
              <a:rPr b="0" dirty="0" lang="en-US">
                <a:latin typeface="Open Sans"/>
              </a:rPr>
              <a:t>Reviews the flagged content and provides the final decision on whether the information is accurate and ready for publication.</a:t>
            </a:r>
            <a:endParaRPr b="0" dirty="0" lang="en-US">
              <a:latin typeface="Open Sans"/>
            </a:endParaRPr>
          </a:p>
        </p:txBody>
      </p:sp>
    </p:spTree>
    <p:extLst>
      <p:ext uri="{162D41D7-3F55-4BD9-AB91-6BD89780E364}">
        <p14:creationId xmlns:p14="http://schemas.microsoft.com/office/powerpoint/2010/main" val="1733920896264"/>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a:extLst>
              <a:ext uri="{6DA6B3FD-BCC6-4C3E-BA36-7BD774081C99}">
                <a16:creationId xmlns:a16="http://schemas.microsoft.com/office/drawing/2010/main" id="{7A3B5B7A-8D53-4814-9B6C-4A8E01F8474B}"/>
              </a:ext>
            </a:extLst>
          </p:cNvPr>
          <p:cNvSpPr>
            <a:spLocks noGrp="true"/>
          </p:cNvSpPr>
          <p:nvPr>
            <p:ph type="title"/>
          </p:nvPr>
        </p:nvSpPr>
        <p:spPr/>
        <p:txBody>
          <a:bodyPr rtlCol="0"/>
          <a:lstStyle/>
          <a:p>
            <a:pPr/>
            <a:r>
              <a:rPr dirty="0" lang="en-US"/>
              <a:t>A loop</a:t>
            </a:r>
            <a:endParaRPr dirty="0" lang="en-US"/>
          </a:p>
        </p:txBody>
      </p:sp>
      <p:sp>
        <p:nvSpPr>
          <p:cNvPr id="3" name="Content Placeholder 2">
            <a:extLst>
              <a:ext uri="{786205CA-AF11-4D10-8EA9-0182DD3FB884}">
                <a16:creationId xmlns:a16="http://schemas.microsoft.com/office/drawing/2010/main" id="{86D7F68A-0EB7-40C2-83DC-617E618A9AD9}"/>
              </a:ext>
            </a:extLst>
          </p:cNvPr>
          <p:cNvSpPr>
            <a:spLocks noGrp="true"/>
          </p:cNvSpPr>
          <p:nvPr>
            <p:ph idx="1"/>
          </p:nvPr>
        </p:nvSpPr>
        <p:spPr/>
        <p:txBody>
          <a:bodyPr rtlCol="0">
            <a:normAutofit fontScale="92500" lnSpcReduction="20000"/>
          </a:bodyPr>
          <a:lstStyle/>
          <a:p>
            <a:pPr/>
            <a:r>
              <a:rPr b="0" dirty="0" lang="en-US">
                <a:latin typeface="Open Sans"/>
              </a:rPr>
              <a:t>If the second agent finds the research incomplete, it asks the first agent for additional details. Similarly, if the third agent finds the article unsuitable for publishing, it provides feedback to the second agent to rewrite or improve it. This loop ensures tasks are refined </a:t>
            </a:r>
            <a:r>
              <a:rPr b="1" dirty="0" lang="en-US">
                <a:latin typeface="Open Sans"/>
              </a:rPr>
              <a:t>step by step</a:t>
            </a:r>
            <a:r>
              <a:rPr b="0" dirty="0" lang="en-US">
                <a:latin typeface="Open Sans"/>
              </a:rPr>
              <a:t>, creating a reliable and efficient system.</a:t>
            </a:r>
          </a:p>
          <a:p>
            <a:pPr/>
            <a:r>
              <a:rPr b="0" dirty="0" lang="en-US">
                <a:latin typeface="Open Sans"/>
              </a:rPr>
              <a:t>This system is an example of a</a:t>
            </a:r>
            <a:r>
              <a:rPr b="0" dirty="0" lang="en-US">
                <a:latin typeface="Open Sans"/>
              </a:rPr>
              <a:t> </a:t>
            </a:r>
            <a:r>
              <a:rPr b="0" dirty="0" lang="en-US">
                <a:latin typeface="Open Sans"/>
              </a:rPr>
              <a:t>S</a:t>
            </a:r>
            <a:r>
              <a:rPr b="1" dirty="0" lang="en-US">
                <a:latin typeface="Open Sans"/>
              </a:rPr>
              <a:t>equential Multi-Agent model</a:t>
            </a:r>
            <a:r>
              <a:rPr b="0" dirty="0" lang="en-US">
                <a:latin typeface="Open Sans"/>
              </a:rPr>
              <a:t>, where tasks progress linearly (one agent completing its role then other starts).</a:t>
            </a:r>
          </a:p>
          <a:p>
            <a:pPr/>
            <a:r>
              <a:rPr b="0" dirty="0" lang="en-US">
                <a:latin typeface="Open Sans"/>
              </a:rPr>
              <a:t>In a</a:t>
            </a:r>
            <a:r>
              <a:rPr b="0" dirty="0" lang="en-US">
                <a:latin typeface="Open Sans"/>
              </a:rPr>
              <a:t> </a:t>
            </a:r>
            <a:r>
              <a:rPr b="1" dirty="0" lang="en-US">
                <a:latin typeface="Open Sans"/>
              </a:rPr>
              <a:t>Hierarchical Multi-Agent model</a:t>
            </a:r>
            <a:r>
              <a:rPr b="0" dirty="0" lang="en-US">
                <a:latin typeface="Open Sans"/>
              </a:rPr>
              <a:t>, for our example, a Manager Agent oversees the workflow, assigns tasks, and validates the outputs of all agents. </a:t>
            </a:r>
          </a:p>
          <a:p>
            <a:pPr/>
            <a:r>
              <a:rPr b="0" dirty="0" lang="en-US">
                <a:latin typeface="Open Sans"/>
              </a:rPr>
              <a:t>For example, in a fact-checking scenario, the Manager Agent will ensure that the </a:t>
            </a:r>
            <a:r>
              <a:rPr b="1" dirty="0" lang="en-US">
                <a:latin typeface="Open Sans"/>
              </a:rPr>
              <a:t>Researcher Agent</a:t>
            </a:r>
            <a:r>
              <a:rPr b="0" dirty="0" lang="en-US">
                <a:latin typeface="Open Sans"/>
              </a:rPr>
              <a:t> verifies the historical details and the </a:t>
            </a:r>
            <a:r>
              <a:rPr b="1" dirty="0" lang="en-US">
                <a:latin typeface="Open Sans"/>
              </a:rPr>
              <a:t>Writer Agent </a:t>
            </a:r>
            <a:r>
              <a:rPr b="0" dirty="0" lang="en-US">
                <a:latin typeface="Open Sans"/>
              </a:rPr>
              <a:t>structures the findings well, and the </a:t>
            </a:r>
            <a:r>
              <a:rPr b="1" dirty="0" lang="en-US">
                <a:latin typeface="Open Sans"/>
              </a:rPr>
              <a:t>Publisher Agent</a:t>
            </a:r>
            <a:r>
              <a:rPr b="0" dirty="0" lang="en-US">
                <a:latin typeface="Open Sans"/>
              </a:rPr>
              <a:t> produces a final, accurate output. This structure adds central control for better quality assurance.</a:t>
            </a:r>
            <a:endParaRPr b="0" dirty="0" lang="en-US">
              <a:latin typeface="Open Sans"/>
            </a:endParaRPr>
          </a:p>
        </p:txBody>
      </p:sp>
    </p:spTree>
    <p:extLst>
      <p:ext uri="{CFDE86A3-61B4-4D69-8A32-FE5EE9546280}">
        <p14:creationId xmlns:p14="http://schemas.microsoft.com/office/powerpoint/2010/main" val="1733920896266"/>
      </p:ext>
    </p:extLst>
  </p:cSld>
  <p:clrMapOvr>
    <a:masterClrMapping/>
  </p:clrMapOvr>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threePicAndTx"/>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fourPic"/>
</p:tagLst>
</file>

<file path=ppt/theme/_rels/theme1.xml.rels><?xml version="1.0" encoding="UTF-8" standalone="no"?><Relationships xmlns="http://schemas.openxmlformats.org/package/2006/relationships"><Relationship Id="rId1" Target="../media/image1.jpeg" Type="http://schemas.openxmlformats.org/officeDocument/2006/relationships/image"/></Relationships>
</file>

<file path=ppt/theme/_rels/theme2.xml.rels><?xml version="1.0" encoding="UTF-8" standalone="no"?><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a:lstStyle>
        <a:lvl1pPr algn="ctr" lvl="0"/>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1">
              <a:lumMod val="75000"/>
            </a:schemeClr>
          </a:solidFill>
          <a:prstDash val="solid"/>
          <a:round/>
        </a:ln>
      </a:spPr>
      <a:bodyPr anchor="ctr" rtlCol="0"/>
      <a:lstStyle>
        <a:lvl1pPr algn="ctr" lvl="0"/>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2024-12-11T03:24:09Z</dcterms:created>
  <dcterms:modified xsi:type="dcterms:W3CDTF">2024-12-11T04:41:12Z</dcterms:modified>
</cp:coreProperties>
</file>