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>
        <p:scale>
          <a:sx n="75" d="100"/>
          <a:sy n="75" d="100"/>
        </p:scale>
        <p:origin x="-123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391400" cy="3203575"/>
          </a:xfrm>
        </p:spPr>
        <p:txBody>
          <a:bodyPr/>
          <a:lstStyle/>
          <a:p>
            <a:r>
              <a:rPr lang="en-US" b="1" dirty="0" smtClean="0"/>
              <a:t>Healthcare Data Dashboard 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Length of Stay Distribution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visualization (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99" y="2667000"/>
            <a:ext cx="8420669" cy="1602798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Seasonal Admission Patterns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visualization (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196306"/>
            <a:ext cx="6705600" cy="333375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Doctor Analysis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newplot (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720056"/>
            <a:ext cx="6705600" cy="428625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Average Length of Stay by Diagnosis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visualization (4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648744"/>
            <a:ext cx="6705600" cy="2428875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Doctor Average Billing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newplot (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720056"/>
            <a:ext cx="6705600" cy="428625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Total Billing by Diagnosis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visualization (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648744"/>
            <a:ext cx="6705600" cy="2428875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Average Billing by Bed Occupancy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newplot (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720056"/>
            <a:ext cx="6705600" cy="428625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Bed Occupancy Count per Diagnosis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newplot (4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6768" y="1600200"/>
            <a:ext cx="5310463" cy="4525963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Test Count per Diagnosis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visualization (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196306"/>
            <a:ext cx="6705600" cy="333375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Test Count per Diagnosis and Test Type 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newplot (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6768" y="1600200"/>
            <a:ext cx="5310463" cy="452596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project provides an interactive dashboard built with </a:t>
            </a:r>
            <a:r>
              <a:rPr lang="en-US" dirty="0" err="1" smtClean="0"/>
              <a:t>Streamlit</a:t>
            </a:r>
            <a:r>
              <a:rPr lang="en-US" dirty="0" smtClean="0"/>
              <a:t>, </a:t>
            </a:r>
            <a:r>
              <a:rPr lang="en-US" dirty="0" err="1" smtClean="0"/>
              <a:t>Plotly</a:t>
            </a:r>
            <a:r>
              <a:rPr lang="en-US" dirty="0" smtClean="0"/>
              <a:t>, and </a:t>
            </a:r>
            <a:r>
              <a:rPr lang="en-US" dirty="0" err="1" smtClean="0"/>
              <a:t>MySQL</a:t>
            </a:r>
            <a:r>
              <a:rPr lang="en-US" dirty="0" smtClean="0"/>
              <a:t>, aimed at analyzing healthcare data and offering insights on patient admissions, diagnosis trends, bed occupancy, doctor performance, and billing information.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Total Health Insurance by Bed Occupancy 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visualization (7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196306"/>
            <a:ext cx="6705600" cy="3333750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Total Health Insurance by Bed Occupancy 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newplot (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720056"/>
            <a:ext cx="6705600" cy="428625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2037"/>
            <a:ext cx="8229600" cy="4525963"/>
          </a:xfrm>
        </p:spPr>
        <p:txBody>
          <a:bodyPr/>
          <a:lstStyle/>
          <a:p>
            <a:r>
              <a:rPr lang="en-US" dirty="0" smtClean="0"/>
              <a:t>In conclusion, these dataset offer valuable insights into patient trends, diagnoses, doctor performance, and hospital resource usage, helping healthcare providers optimize operations and improve patient care.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Visualize trends in patient admissions over time.</a:t>
            </a:r>
          </a:p>
          <a:p>
            <a:r>
              <a:rPr lang="en-US" dirty="0" smtClean="0"/>
              <a:t> Analyze the most common diagnoses in the healthcare system. </a:t>
            </a:r>
          </a:p>
          <a:p>
            <a:r>
              <a:rPr lang="en-US" dirty="0" smtClean="0"/>
              <a:t> View detailed bed occupancy rates and breakdowns. </a:t>
            </a:r>
          </a:p>
          <a:p>
            <a:r>
              <a:rPr lang="en-US" dirty="0" smtClean="0"/>
              <a:t> Track doctor performance and their average billing. </a:t>
            </a:r>
          </a:p>
          <a:p>
            <a:r>
              <a:rPr lang="en-US" dirty="0" smtClean="0"/>
              <a:t> Understand the relationship between diagnoses, length of stay, and hospital bed usage. </a:t>
            </a:r>
          </a:p>
          <a:p>
            <a:r>
              <a:rPr lang="en-US" dirty="0" smtClean="0"/>
              <a:t> Insights into health insurance billing by diagnosis and bed occupancy.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Solution Architecture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Data Source</a:t>
            </a:r>
            <a:r>
              <a:rPr lang="en-US" dirty="0" smtClean="0"/>
              <a:t>: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MySQL</a:t>
            </a:r>
            <a:r>
              <a:rPr lang="en-US" dirty="0" smtClean="0"/>
              <a:t> database (Healthcare) contains healthcare-related data, such as patient admissions, diagnosis, billing, bed occupancy, etc.</a:t>
            </a:r>
          </a:p>
          <a:p>
            <a:r>
              <a:rPr lang="en-US" b="1" dirty="0" smtClean="0"/>
              <a:t>Backend</a:t>
            </a:r>
            <a:r>
              <a:rPr lang="en-US" dirty="0" smtClean="0"/>
              <a:t>:</a:t>
            </a:r>
          </a:p>
          <a:p>
            <a:r>
              <a:rPr lang="en-US" b="1" dirty="0" err="1" smtClean="0"/>
              <a:t>MySQL</a:t>
            </a:r>
            <a:r>
              <a:rPr lang="en-US" b="1" dirty="0" smtClean="0"/>
              <a:t> Connector</a:t>
            </a:r>
            <a:r>
              <a:rPr lang="en-US" dirty="0" smtClean="0"/>
              <a:t>: Used to connect the dashboard to the </a:t>
            </a:r>
            <a:r>
              <a:rPr lang="en-US" dirty="0" err="1" smtClean="0"/>
              <a:t>MySQL</a:t>
            </a:r>
            <a:r>
              <a:rPr lang="en-US" dirty="0" smtClean="0"/>
              <a:t> database and execute SQL queries.</a:t>
            </a:r>
          </a:p>
          <a:p>
            <a:r>
              <a:rPr lang="en-US" b="1" dirty="0" smtClean="0"/>
              <a:t>Pandas</a:t>
            </a:r>
            <a:r>
              <a:rPr lang="en-US" dirty="0" smtClean="0"/>
              <a:t>: Data analysis and transformation library used to process the SQL query results into data frames.</a:t>
            </a:r>
          </a:p>
          <a:p>
            <a:r>
              <a:rPr lang="en-US" b="1" dirty="0" err="1" smtClean="0"/>
              <a:t>SQLAlchemy</a:t>
            </a:r>
            <a:r>
              <a:rPr lang="en-US" dirty="0" smtClean="0"/>
              <a:t>: Utilized for data insertion and interaction with </a:t>
            </a:r>
            <a:r>
              <a:rPr lang="en-US" dirty="0" err="1" smtClean="0"/>
              <a:t>MySQL</a:t>
            </a:r>
            <a:r>
              <a:rPr lang="en-US" dirty="0" smtClean="0"/>
              <a:t> through the </a:t>
            </a:r>
            <a:r>
              <a:rPr lang="en-US" dirty="0" err="1" smtClean="0"/>
              <a:t>to_sql</a:t>
            </a:r>
            <a:r>
              <a:rPr lang="en-US" dirty="0" smtClean="0"/>
              <a:t>() function.</a:t>
            </a:r>
          </a:p>
          <a:p>
            <a:r>
              <a:rPr lang="en-US" b="1" dirty="0" smtClean="0"/>
              <a:t>Frontend</a:t>
            </a:r>
            <a:r>
              <a:rPr lang="en-US" dirty="0" smtClean="0"/>
              <a:t>:</a:t>
            </a:r>
          </a:p>
          <a:p>
            <a:r>
              <a:rPr lang="en-US" b="1" dirty="0" err="1" smtClean="0"/>
              <a:t>Streamlit</a:t>
            </a:r>
            <a:r>
              <a:rPr lang="en-US" dirty="0" smtClean="0"/>
              <a:t>: Provides an interactive frontend to display visualizations and reports.</a:t>
            </a:r>
          </a:p>
          <a:p>
            <a:r>
              <a:rPr lang="en-US" b="1" dirty="0" err="1" smtClean="0"/>
              <a:t>Plotly</a:t>
            </a:r>
            <a:r>
              <a:rPr lang="en-US" dirty="0" smtClean="0"/>
              <a:t>: Used for creating visually engaging plots (bar charts, pie charts, line charts).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Cases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Capacity Planning</a:t>
            </a:r>
            <a:r>
              <a:rPr lang="en-US" dirty="0" smtClean="0"/>
              <a:t>:</a:t>
            </a:r>
          </a:p>
          <a:p>
            <a:r>
              <a:rPr lang="en-US" dirty="0" smtClean="0"/>
              <a:t>By analyzing bed occupancy patterns, hospitals can predict future needs and prepare for peak times, thus preventing resource shortages.</a:t>
            </a:r>
          </a:p>
          <a:p>
            <a:r>
              <a:rPr lang="en-US" b="1" dirty="0" smtClean="0"/>
              <a:t>Operational Efficiency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 dashboard's ability to monitor doctor performance, length of stay, and diagnosis trends can help hospital management optimize staffing, medical equipment, and beds.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Cases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Financial Management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Total billing and health insurance analytics help with budgeting, identifying trends in revenue generation, and managing healthcare costs.</a:t>
            </a:r>
          </a:p>
          <a:p>
            <a:r>
              <a:rPr lang="en-US" b="1" dirty="0" smtClean="0"/>
              <a:t>Trend Forecasting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 By analyzing seasonal admissions and diagnosis data, hospitals can forecast demand for specific services or specialties and prepare in advance.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Visualizations 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Trends in Admission Over Time analysis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visualiz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667000"/>
            <a:ext cx="6705600" cy="33337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Diaganosis</a:t>
            </a:r>
            <a:r>
              <a:rPr lang="en-US" b="1" dirty="0" smtClean="0"/>
              <a:t> analysis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visualization (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196306"/>
            <a:ext cx="6705600" cy="333375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Bed_Occupancy</a:t>
            </a:r>
            <a:r>
              <a:rPr lang="en-US" b="1" dirty="0" smtClean="0"/>
              <a:t> analysis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newplo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720056"/>
            <a:ext cx="6705600" cy="428625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435</Words>
  <Application>Microsoft Office PowerPoint</Application>
  <PresentationFormat>On-screen Show (4:3)</PresentationFormat>
  <Paragraphs>51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Healthcare Data Dashboard </vt:lpstr>
      <vt:lpstr>Overview</vt:lpstr>
      <vt:lpstr>Features</vt:lpstr>
      <vt:lpstr>Solution Architecture</vt:lpstr>
      <vt:lpstr>Use Cases</vt:lpstr>
      <vt:lpstr>Use Cases</vt:lpstr>
      <vt:lpstr>Visualizations Overview</vt:lpstr>
      <vt:lpstr>Diaganosis analysis </vt:lpstr>
      <vt:lpstr>Bed_Occupancy analysis </vt:lpstr>
      <vt:lpstr>Length of Stay Distribution </vt:lpstr>
      <vt:lpstr>Seasonal Admission Patterns </vt:lpstr>
      <vt:lpstr>Doctor Analysis </vt:lpstr>
      <vt:lpstr>Average Length of Stay by Diagnosis </vt:lpstr>
      <vt:lpstr>Doctor Average Billing </vt:lpstr>
      <vt:lpstr>Total Billing by Diagnosis </vt:lpstr>
      <vt:lpstr>Average Billing by Bed Occupancy </vt:lpstr>
      <vt:lpstr>Bed Occupancy Count per Diagnosis </vt:lpstr>
      <vt:lpstr>Test Count per Diagnosis </vt:lpstr>
      <vt:lpstr>Test Count per Diagnosis and Test Type  </vt:lpstr>
      <vt:lpstr>Total Health Insurance by Bed Occupancy  </vt:lpstr>
      <vt:lpstr>Total Health Insurance by Bed Occupancy  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Data Dashboard Overview</dc:title>
  <dc:creator>ADMIN</dc:creator>
  <cp:lastModifiedBy>ADMIN</cp:lastModifiedBy>
  <cp:revision>7</cp:revision>
  <dcterms:created xsi:type="dcterms:W3CDTF">2006-08-16T00:00:00Z</dcterms:created>
  <dcterms:modified xsi:type="dcterms:W3CDTF">2025-02-11T04:40:00Z</dcterms:modified>
</cp:coreProperties>
</file>