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6" r:id="rId7"/>
    <p:sldId id="261" r:id="rId8"/>
    <p:sldId id="262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EABAD-7897-4D28-B31E-8751A39A4DB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DD5F3-4306-4BB6-8682-5177EAAD7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883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74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24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2243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245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9913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541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23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401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836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5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26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52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28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91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45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4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5398-E385-4C6A-A6AE-116DE47F955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3C6E31-A66A-4D25-93E0-FDC3C542F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658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830" y="453060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OS MEMORY ALLOCATION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2793634"/>
            <a:ext cx="5333999" cy="263367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r>
              <a:rPr lang="en-US" dirty="0"/>
              <a:t>By : </a:t>
            </a:r>
            <a:r>
              <a:rPr lang="en-US" dirty="0" err="1" smtClean="0"/>
              <a:t>Vidhya</a:t>
            </a:r>
            <a:r>
              <a:rPr lang="en-US" dirty="0" smtClean="0"/>
              <a:t> M  </a:t>
            </a:r>
            <a:r>
              <a:rPr lang="en-US" dirty="0" smtClean="0"/>
              <a:t>(1NH17CS428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i="1" dirty="0" smtClean="0"/>
              <a:t>Reviewed </a:t>
            </a:r>
            <a:r>
              <a:rPr lang="en-US" i="1" dirty="0" smtClean="0"/>
              <a:t>by</a:t>
            </a:r>
            <a:endParaRPr lang="en-IN" dirty="0" smtClean="0"/>
          </a:p>
          <a:p>
            <a:r>
              <a:rPr lang="en-US" dirty="0" smtClean="0"/>
              <a:t>	Ms</a:t>
            </a:r>
            <a:r>
              <a:rPr lang="en-US" dirty="0" smtClean="0"/>
              <a:t>. </a:t>
            </a:r>
            <a:r>
              <a:rPr lang="en-US" dirty="0" err="1" smtClean="0"/>
              <a:t>Asha</a:t>
            </a:r>
            <a:r>
              <a:rPr lang="en-US" dirty="0" smtClean="0"/>
              <a:t> </a:t>
            </a:r>
            <a:r>
              <a:rPr lang="en-US" dirty="0" err="1" smtClean="0"/>
              <a:t>Rani</a:t>
            </a:r>
            <a:r>
              <a:rPr lang="en-US" dirty="0" smtClean="0"/>
              <a:t> Borah </a:t>
            </a:r>
          </a:p>
          <a:p>
            <a:r>
              <a:rPr lang="en-US" dirty="0" smtClean="0"/>
              <a:t>	</a:t>
            </a:r>
            <a:r>
              <a:rPr lang="en-US" sz="1900" dirty="0" smtClean="0"/>
              <a:t>(Senior Assistant Professor, Dept. of CSE)</a:t>
            </a:r>
            <a:endParaRPr lang="en-IN" sz="1900" dirty="0" smtClean="0"/>
          </a:p>
          <a:p>
            <a:endParaRPr lang="en-US" dirty="0" smtClean="0"/>
          </a:p>
          <a:p>
            <a:endParaRPr lang="en-IN" dirty="0" smtClean="0"/>
          </a:p>
          <a:p>
            <a:pPr algn="l"/>
            <a:endParaRPr lang="en-US" sz="2900" b="1" dirty="0"/>
          </a:p>
          <a:p>
            <a:pPr algn="l"/>
            <a:endParaRPr lang="en-US" sz="2900" b="1" dirty="0"/>
          </a:p>
          <a:p>
            <a:pPr algn="l"/>
            <a:endParaRPr lang="en-US" sz="2900" b="1" dirty="0"/>
          </a:p>
          <a:p>
            <a:pPr algn="l"/>
            <a:endParaRPr lang="en-US" sz="2900" b="1" dirty="0"/>
          </a:p>
          <a:p>
            <a:pPr algn="l"/>
            <a:endParaRPr lang="en-US" sz="2900" b="1" dirty="0"/>
          </a:p>
          <a:p>
            <a:pPr algn="l"/>
            <a:endParaRPr lang="en-US" sz="2900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232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w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35" y="2324100"/>
            <a:ext cx="4870266" cy="38544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1242" y="2298700"/>
            <a:ext cx="4493957" cy="372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11300" y="1816100"/>
            <a:ext cx="969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Worst Fit				</a:t>
            </a:r>
            <a:r>
              <a:rPr lang="en-US" dirty="0" smtClean="0"/>
              <a:t> </a:t>
            </a:r>
            <a:r>
              <a:rPr lang="en-US" dirty="0" smtClean="0"/>
              <a:t>                     Next Fit 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</a:t>
            </a:r>
            <a:r>
              <a:rPr lang="en-IN" dirty="0" smtClean="0"/>
              <a:t>wrapped all memory allocation techniques in a single program this </a:t>
            </a:r>
            <a:r>
              <a:rPr lang="en-IN" dirty="0" smtClean="0"/>
              <a:t>program </a:t>
            </a:r>
          </a:p>
          <a:p>
            <a:r>
              <a:rPr lang="en-IN" dirty="0" smtClean="0"/>
              <a:t>can be used to identify which memory allocation technique is more efficient for your program </a:t>
            </a:r>
            <a:endParaRPr lang="en-IN" dirty="0" smtClean="0"/>
          </a:p>
          <a:p>
            <a:r>
              <a:rPr lang="en-IN" dirty="0" smtClean="0"/>
              <a:t>We conclude that best fit is not always the best algorithm to be used in some cases worst fit and also first </a:t>
            </a:r>
            <a:r>
              <a:rPr lang="en-IN" dirty="0" smtClean="0"/>
              <a:t>fit </a:t>
            </a:r>
            <a:r>
              <a:rPr lang="en-IN" dirty="0" smtClean="0"/>
              <a:t>is more efficient than best fit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 smtClean="0"/>
              <a:t>project can be used to compare between all the memory allocation techniques and find the most efficient one. </a:t>
            </a: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025" y="2935510"/>
            <a:ext cx="8911687" cy="1280890"/>
          </a:xfrm>
        </p:spPr>
        <p:txBody>
          <a:bodyPr/>
          <a:lstStyle/>
          <a:p>
            <a:r>
              <a:rPr lang="en-US" dirty="0" smtClean="0"/>
              <a:t>THANK YOU…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project describes work that most efficient way of assigning memory to process </a:t>
            </a:r>
            <a:endParaRPr lang="en-IN" dirty="0" smtClean="0"/>
          </a:p>
          <a:p>
            <a:r>
              <a:rPr lang="en-IN" dirty="0" smtClean="0"/>
              <a:t>Memory management is </a:t>
            </a:r>
            <a:r>
              <a:rPr lang="en-IN" dirty="0" smtClean="0"/>
              <a:t>the </a:t>
            </a:r>
            <a:r>
              <a:rPr lang="en-IN" dirty="0" smtClean="0"/>
              <a:t>process of an operating system </a:t>
            </a:r>
            <a:endParaRPr lang="en-IN" dirty="0" smtClean="0"/>
          </a:p>
          <a:p>
            <a:r>
              <a:rPr lang="en-IN" dirty="0" smtClean="0"/>
              <a:t>Memory management allocation consists of two techniques, namely:</a:t>
            </a:r>
          </a:p>
          <a:p>
            <a:pPr lvl="1"/>
            <a:r>
              <a:rPr lang="en-IN" dirty="0" smtClean="0"/>
              <a:t> single contiguous allocation </a:t>
            </a:r>
          </a:p>
          <a:p>
            <a:pPr lvl="1"/>
            <a:r>
              <a:rPr lang="en-IN" dirty="0" smtClean="0"/>
              <a:t>multiple contiguous </a:t>
            </a:r>
            <a:r>
              <a:rPr lang="en-IN" dirty="0" smtClean="0"/>
              <a:t>allocations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dirty="0" smtClean="0"/>
              <a:t>Memory management consist of allocating a partition to a job when it starts and un-allocating it when the job ends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simulate </a:t>
            </a:r>
            <a:r>
              <a:rPr lang="en-US" dirty="0" smtClean="0"/>
              <a:t>different memory allocation algorithms in a program</a:t>
            </a:r>
          </a:p>
          <a:p>
            <a:r>
              <a:rPr lang="en-US" dirty="0" smtClean="0"/>
              <a:t>There are many ways the process are assigned with the holes so it’s important to choose the most efficient </a:t>
            </a:r>
            <a:r>
              <a:rPr lang="en-US" dirty="0" smtClean="0"/>
              <a:t>way.</a:t>
            </a:r>
          </a:p>
          <a:p>
            <a:r>
              <a:rPr lang="en-US" dirty="0" smtClean="0"/>
              <a:t>For this purpose a simulator is written for memory allocation </a:t>
            </a:r>
            <a:r>
              <a:rPr lang="en-US" dirty="0" smtClean="0"/>
              <a:t>techniques.</a:t>
            </a:r>
          </a:p>
          <a:p>
            <a:r>
              <a:rPr lang="en-US" dirty="0" smtClean="0"/>
              <a:t>The different allocation techniques implemented are</a:t>
            </a:r>
          </a:p>
          <a:p>
            <a:pPr lvl="1"/>
            <a:r>
              <a:rPr lang="en-US" dirty="0" smtClean="0"/>
              <a:t>First Fit</a:t>
            </a:r>
          </a:p>
          <a:p>
            <a:pPr lvl="1"/>
            <a:r>
              <a:rPr lang="en-US" dirty="0" smtClean="0"/>
              <a:t>Best Fit</a:t>
            </a:r>
          </a:p>
          <a:p>
            <a:pPr lvl="1"/>
            <a:r>
              <a:rPr lang="en-US" dirty="0" smtClean="0"/>
              <a:t>Worst Fit</a:t>
            </a:r>
          </a:p>
          <a:p>
            <a:pPr lvl="1"/>
            <a:r>
              <a:rPr lang="en-US" dirty="0" err="1" smtClean="0"/>
              <a:t>Bext</a:t>
            </a:r>
            <a:r>
              <a:rPr lang="en-US" dirty="0" smtClean="0"/>
              <a:t> Fit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Allocating memory is easy and cheap.</a:t>
            </a:r>
          </a:p>
          <a:p>
            <a:pPr lvl="0"/>
            <a:r>
              <a:rPr lang="en-IN" dirty="0" smtClean="0"/>
              <a:t>Any free page is ok; OS can be taken first one out of list it keeps.</a:t>
            </a:r>
          </a:p>
          <a:p>
            <a:pPr lvl="0"/>
            <a:r>
              <a:rPr lang="en-IN" dirty="0" smtClean="0"/>
              <a:t>Eliminates external fragmentation.</a:t>
            </a:r>
          </a:p>
          <a:p>
            <a:pPr lvl="0"/>
            <a:r>
              <a:rPr lang="en-IN" dirty="0" smtClean="0"/>
              <a:t>Data can be scattered all over physical memory.</a:t>
            </a:r>
          </a:p>
          <a:p>
            <a:pPr lvl="0"/>
            <a:r>
              <a:rPr lang="en-IN" dirty="0" smtClean="0"/>
              <a:t>Pages are mapped appropriately in anyway.</a:t>
            </a:r>
          </a:p>
          <a:p>
            <a:pPr lvl="0"/>
            <a:r>
              <a:rPr lang="en-IN" dirty="0" smtClean="0"/>
              <a:t>Allow s demand paging and prep-aging.</a:t>
            </a:r>
          </a:p>
          <a:p>
            <a:pPr lvl="0"/>
            <a:r>
              <a:rPr lang="en-IN" dirty="0" smtClean="0"/>
              <a:t>More efficient swapping.</a:t>
            </a:r>
          </a:p>
          <a:p>
            <a:pPr lvl="0"/>
            <a:r>
              <a:rPr lang="en-IN" dirty="0" smtClean="0"/>
              <a:t>No need for considerations about fragmentation.</a:t>
            </a:r>
          </a:p>
          <a:p>
            <a:pPr lvl="0"/>
            <a:r>
              <a:rPr lang="en-IN" dirty="0" smtClean="0"/>
              <a:t>Just swap out page least likely to be used.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REQUIREMENTS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92300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Software </a:t>
            </a:r>
            <a:r>
              <a:rPr lang="en-IN" b="1" dirty="0" smtClean="0"/>
              <a:t>Requirements Specification</a:t>
            </a:r>
            <a:endParaRPr lang="en-IN" dirty="0" smtClean="0"/>
          </a:p>
          <a:p>
            <a:pPr lvl="0"/>
            <a:r>
              <a:rPr lang="en-IN" dirty="0" smtClean="0"/>
              <a:t>Windows operating System version XP and above</a:t>
            </a:r>
          </a:p>
          <a:p>
            <a:pPr lvl="0"/>
            <a:r>
              <a:rPr lang="en-IN" dirty="0" smtClean="0"/>
              <a:t>Turbo C or C++ compiler 3.2 version and </a:t>
            </a:r>
            <a:r>
              <a:rPr lang="en-IN" dirty="0" smtClean="0"/>
              <a:t>above</a:t>
            </a:r>
          </a:p>
          <a:p>
            <a:pPr lvl="0">
              <a:buNone/>
            </a:pPr>
            <a:endParaRPr lang="en-IN" b="1" dirty="0" smtClean="0"/>
          </a:p>
          <a:p>
            <a:pPr lvl="0">
              <a:buNone/>
            </a:pPr>
            <a:r>
              <a:rPr lang="en-IN" b="1" dirty="0" smtClean="0"/>
              <a:t>Hardware </a:t>
            </a:r>
            <a:r>
              <a:rPr lang="en-IN" b="1" dirty="0" smtClean="0"/>
              <a:t>Requirements Specification</a:t>
            </a:r>
            <a:endParaRPr lang="en-IN" dirty="0" smtClean="0"/>
          </a:p>
          <a:p>
            <a:pPr lvl="0"/>
            <a:r>
              <a:rPr lang="en-IN" dirty="0" smtClean="0"/>
              <a:t>Processor : Pentium 4 and above</a:t>
            </a:r>
          </a:p>
          <a:p>
            <a:pPr lvl="0"/>
            <a:r>
              <a:rPr lang="en-IN" dirty="0" smtClean="0"/>
              <a:t>Ram : 512 MB(min)</a:t>
            </a:r>
          </a:p>
          <a:p>
            <a:pPr lvl="0"/>
            <a:r>
              <a:rPr lang="en-IN" dirty="0" smtClean="0"/>
              <a:t>Hard disk : 20 GB(min)</a:t>
            </a:r>
          </a:p>
          <a:p>
            <a:pPr lvl="0"/>
            <a:r>
              <a:rPr lang="en-IN" dirty="0" smtClean="0"/>
              <a:t>Clock speed of CPU : 1ghz(min)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13300" y="1295400"/>
            <a:ext cx="3505200" cy="6985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Start by picking each process and check if it can be assigned to current block.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00600" y="228600"/>
            <a:ext cx="3505200" cy="7493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1400" dirty="0" smtClean="0">
              <a:solidFill>
                <a:schemeClr val="tx1"/>
              </a:solidFill>
            </a:endParaRPr>
          </a:p>
          <a:p>
            <a:pPr lvl="0" algn="ctr"/>
            <a:r>
              <a:rPr lang="en-IN" sz="1400" b="1" dirty="0" smtClean="0">
                <a:solidFill>
                  <a:schemeClr val="tx1"/>
                </a:solidFill>
              </a:rPr>
              <a:t>Get </a:t>
            </a:r>
            <a:r>
              <a:rPr lang="en-IN" sz="1400" b="1" dirty="0" smtClean="0">
                <a:solidFill>
                  <a:schemeClr val="tx1"/>
                </a:solidFill>
              </a:rPr>
              <a:t>no. of Processes and no. of blocks</a:t>
            </a:r>
            <a:r>
              <a:rPr lang="en-IN" sz="1400" b="1" dirty="0" smtClean="0">
                <a:solidFill>
                  <a:schemeClr val="tx1"/>
                </a:solidFill>
              </a:rPr>
              <a:t>. And size of each process and block</a:t>
            </a:r>
            <a:endParaRPr lang="en-IN" sz="1400" b="1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2800" y="2400300"/>
            <a:ext cx="2476500" cy="31242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If size-of-process &lt;= size-of-block if yes then assign and check for next process.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Else </a:t>
            </a:r>
            <a:r>
              <a:rPr lang="en-IN" sz="1600" b="1" dirty="0" smtClean="0">
                <a:solidFill>
                  <a:schemeClr val="tx1"/>
                </a:solidFill>
              </a:rPr>
              <a:t>leave that process and keep checking the further </a:t>
            </a:r>
            <a:r>
              <a:rPr lang="en-IN" sz="1600" b="1" dirty="0" smtClean="0">
                <a:solidFill>
                  <a:schemeClr val="tx1"/>
                </a:solidFill>
              </a:rPr>
              <a:t>processes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68700" y="2425700"/>
            <a:ext cx="2476500" cy="30988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find min (block Size [1],    block Size [2] ,..... block Size [n]) &gt; process Size [current] . If found then assign it to the current process. 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Else </a:t>
            </a:r>
            <a:r>
              <a:rPr lang="en-IN" sz="1600" b="1" dirty="0" smtClean="0">
                <a:solidFill>
                  <a:schemeClr val="tx1"/>
                </a:solidFill>
              </a:rPr>
              <a:t>leave that process and keep checking the further processes</a:t>
            </a:r>
            <a:r>
              <a:rPr lang="en-IN" sz="1600" b="1" dirty="0" smtClean="0">
                <a:solidFill>
                  <a:schemeClr val="tx1"/>
                </a:solidFill>
              </a:rPr>
              <a:t>.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6700" y="2387600"/>
            <a:ext cx="2476500" cy="31115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find max (block Size [1],    block Size [2] ,..... block Size [n]) &gt; process Size[current] 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If </a:t>
            </a:r>
            <a:r>
              <a:rPr lang="en-IN" sz="1600" b="1" dirty="0" smtClean="0">
                <a:solidFill>
                  <a:schemeClr val="tx1"/>
                </a:solidFill>
              </a:rPr>
              <a:t>found then assign it to the current process. </a:t>
            </a:r>
            <a:r>
              <a:rPr lang="en-IN" sz="1600" b="1" dirty="0" smtClean="0">
                <a:solidFill>
                  <a:schemeClr val="tx1"/>
                </a:solidFill>
              </a:rPr>
              <a:t>Else </a:t>
            </a:r>
            <a:r>
              <a:rPr lang="en-IN" sz="1600" b="1" dirty="0" smtClean="0">
                <a:solidFill>
                  <a:schemeClr val="tx1"/>
                </a:solidFill>
              </a:rPr>
              <a:t>leave that process and keep checking the further processes</a:t>
            </a:r>
            <a:r>
              <a:rPr lang="en-IN" sz="1600" b="1" dirty="0" smtClean="0">
                <a:solidFill>
                  <a:schemeClr val="tx1"/>
                </a:solidFill>
              </a:rPr>
              <a:t>. 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372600" y="2400300"/>
            <a:ext cx="2476500" cy="30607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sz="1600" b="1" dirty="0" smtClean="0">
                <a:solidFill>
                  <a:schemeClr val="tx1"/>
                </a:solidFill>
              </a:rPr>
              <a:t>If size-of-process &lt;= size-of-block [position] if yes then assigns the process and assign the value of position to next block  and check for next process.</a:t>
            </a:r>
          </a:p>
          <a:p>
            <a:pPr fontAlgn="base"/>
            <a:r>
              <a:rPr lang="en-IN" sz="1600" b="1" dirty="0" smtClean="0">
                <a:solidFill>
                  <a:schemeClr val="tx1"/>
                </a:solidFill>
              </a:rPr>
              <a:t>Else </a:t>
            </a:r>
            <a:r>
              <a:rPr lang="en-IN" sz="1600" b="1" dirty="0" smtClean="0">
                <a:solidFill>
                  <a:schemeClr val="tx1"/>
                </a:solidFill>
              </a:rPr>
              <a:t>leave that process and keep checking the further </a:t>
            </a:r>
            <a:r>
              <a:rPr lang="en-IN" sz="1600" b="1" dirty="0" smtClean="0">
                <a:solidFill>
                  <a:schemeClr val="tx1"/>
                </a:solidFill>
              </a:rPr>
              <a:t>processes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91100" y="5905500"/>
            <a:ext cx="3505200" cy="6985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buNone/>
            </a:pPr>
            <a:r>
              <a:rPr lang="en-IN" sz="1400" b="1" dirty="0" smtClean="0">
                <a:solidFill>
                  <a:schemeClr val="tx1"/>
                </a:solidFill>
              </a:rPr>
              <a:t>Display the processes with the blocks that are allocated to a respective process.</a:t>
            </a:r>
            <a:endParaRPr lang="en-IN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 rot="16200000" flipH="1">
            <a:off x="6400800" y="1130300"/>
            <a:ext cx="3175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6" idx="0"/>
          </p:cNvCxnSpPr>
          <p:nvPr/>
        </p:nvCxnSpPr>
        <p:spPr>
          <a:xfrm rot="5400000">
            <a:off x="4105275" y="-60325"/>
            <a:ext cx="406400" cy="4514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1" idx="0"/>
          </p:cNvCxnSpPr>
          <p:nvPr/>
        </p:nvCxnSpPr>
        <p:spPr>
          <a:xfrm rot="16200000" flipH="1">
            <a:off x="8385175" y="174625"/>
            <a:ext cx="406400" cy="4044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8" idx="0"/>
          </p:cNvCxnSpPr>
          <p:nvPr/>
        </p:nvCxnSpPr>
        <p:spPr>
          <a:xfrm rot="10800000" flipV="1">
            <a:off x="4806950" y="2019300"/>
            <a:ext cx="1746250" cy="406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1"/>
          <p:cNvCxnSpPr>
            <a:stCxn id="4" idx="2"/>
            <a:endCxn id="10" idx="0"/>
          </p:cNvCxnSpPr>
          <p:nvPr/>
        </p:nvCxnSpPr>
        <p:spPr>
          <a:xfrm rot="16200000" flipH="1">
            <a:off x="7013575" y="1546225"/>
            <a:ext cx="393700" cy="1289050"/>
          </a:xfrm>
          <a:prstGeom prst="bentConnector3">
            <a:avLst>
              <a:gd name="adj1" fmla="val -48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2"/>
            <a:endCxn id="12" idx="0"/>
          </p:cNvCxnSpPr>
          <p:nvPr/>
        </p:nvCxnSpPr>
        <p:spPr>
          <a:xfrm rot="16200000" flipH="1">
            <a:off x="4206875" y="3368675"/>
            <a:ext cx="381000" cy="46926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12" idx="0"/>
          </p:cNvCxnSpPr>
          <p:nvPr/>
        </p:nvCxnSpPr>
        <p:spPr>
          <a:xfrm rot="5400000">
            <a:off x="8455025" y="3749675"/>
            <a:ext cx="444500" cy="3867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2"/>
            <a:endCxn id="12" idx="0"/>
          </p:cNvCxnSpPr>
          <p:nvPr/>
        </p:nvCxnSpPr>
        <p:spPr>
          <a:xfrm rot="16200000" flipH="1">
            <a:off x="5584825" y="4746625"/>
            <a:ext cx="381000" cy="1936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5400000">
            <a:off x="7096125" y="5146675"/>
            <a:ext cx="406400" cy="1111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84300" y="152400"/>
            <a:ext cx="311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Flow Chart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 Diagram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460500"/>
            <a:ext cx="67945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OOPS </a:t>
            </a:r>
            <a:r>
              <a:rPr lang="en-IN" b="1" dirty="0" smtClean="0"/>
              <a:t>concepts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Class</a:t>
            </a:r>
            <a:endParaRPr lang="en-IN" dirty="0" smtClean="0"/>
          </a:p>
          <a:p>
            <a:r>
              <a:rPr lang="en-IN" b="1" dirty="0" smtClean="0"/>
              <a:t>Objects</a:t>
            </a:r>
            <a:endParaRPr lang="en-IN" dirty="0" smtClean="0"/>
          </a:p>
          <a:p>
            <a:r>
              <a:rPr lang="en-IN" b="1" dirty="0" smtClean="0"/>
              <a:t>Data Abstraction and Encapsulation</a:t>
            </a:r>
            <a:endParaRPr lang="en-IN" dirty="0" smtClean="0"/>
          </a:p>
          <a:p>
            <a:r>
              <a:rPr lang="en-IN" b="1" dirty="0" smtClean="0"/>
              <a:t>Inheritance</a:t>
            </a:r>
            <a:endParaRPr lang="en-IN" dirty="0" smtClean="0"/>
          </a:p>
          <a:p>
            <a:r>
              <a:rPr lang="en-IN" b="1" dirty="0" smtClean="0"/>
              <a:t>Polymorphism</a:t>
            </a:r>
            <a:endParaRPr lang="en-IN" dirty="0" smtClean="0"/>
          </a:p>
          <a:p>
            <a:r>
              <a:rPr lang="en-IN" b="1" dirty="0" smtClean="0"/>
              <a:t>Friend Function</a:t>
            </a:r>
            <a:endParaRPr lang="en-IN" dirty="0" smtClean="0"/>
          </a:p>
          <a:p>
            <a:r>
              <a:rPr lang="en-IN" b="1" dirty="0" smtClean="0"/>
              <a:t>Virtual functions</a:t>
            </a:r>
            <a:endParaRPr lang="en-IN" dirty="0" smtClean="0"/>
          </a:p>
          <a:p>
            <a:r>
              <a:rPr lang="en-IN" b="1" dirty="0" smtClean="0"/>
              <a:t>Dynamic memory allocation</a:t>
            </a:r>
            <a:endParaRPr lang="en-IN" dirty="0" smtClean="0"/>
          </a:p>
          <a:p>
            <a:r>
              <a:rPr lang="en-IN" b="1" dirty="0" smtClean="0"/>
              <a:t>Dynamic Binding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438" y="2336800"/>
            <a:ext cx="4462462" cy="369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BB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102" y="2400300"/>
            <a:ext cx="4466996" cy="3566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1300" y="1816100"/>
            <a:ext cx="969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First Fit				</a:t>
            </a:r>
            <a:r>
              <a:rPr lang="en-US" dirty="0" smtClean="0"/>
              <a:t> </a:t>
            </a:r>
            <a:r>
              <a:rPr lang="en-US" dirty="0" smtClean="0"/>
              <a:t>                 Best Fit 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3518</TotalTime>
  <Words>564</Words>
  <Application>Microsoft Office PowerPoint</Application>
  <PresentationFormat>Custom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OS MEMORY ALLOCATION</vt:lpstr>
      <vt:lpstr>INTRODUCTION</vt:lpstr>
      <vt:lpstr>ABSTRACT</vt:lpstr>
      <vt:lpstr>Advantages</vt:lpstr>
      <vt:lpstr>REQUIREMENTS SPECIFICATIONS</vt:lpstr>
      <vt:lpstr>Slide 6</vt:lpstr>
      <vt:lpstr>Class Diagram</vt:lpstr>
      <vt:lpstr>OOPS concepts Used</vt:lpstr>
      <vt:lpstr>EXAMPLE</vt:lpstr>
      <vt:lpstr>Slide 10</vt:lpstr>
      <vt:lpstr>CONCLUSION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E-STORE</dc:title>
  <dc:creator>M zuhair</dc:creator>
  <cp:lastModifiedBy>Ajay</cp:lastModifiedBy>
  <cp:revision>133</cp:revision>
  <dcterms:created xsi:type="dcterms:W3CDTF">2016-06-20T10:49:25Z</dcterms:created>
  <dcterms:modified xsi:type="dcterms:W3CDTF">2018-05-03T14:25:03Z</dcterms:modified>
</cp:coreProperties>
</file>