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3" r:id="rId1"/>
  </p:sldMasterIdLst>
  <p:sldIdLst>
    <p:sldId id="256" r:id="rId2"/>
    <p:sldId id="264" r:id="rId3"/>
    <p:sldId id="257" r:id="rId4"/>
    <p:sldId id="263" r:id="rId5"/>
    <p:sldId id="258" r:id="rId6"/>
    <p:sldId id="259" r:id="rId7"/>
    <p:sldId id="265"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9" d="100"/>
          <a:sy n="69" d="100"/>
        </p:scale>
        <p:origin x="78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D3566C2-D4BA-4102-ACD0-038E5241C000}" type="datetimeFigureOut">
              <a:rPr lang="en-IN" smtClean="0"/>
              <a:t>25-11-2018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FFECFE-DCE2-4DE4-8247-4F481D7A28D1}" type="slidenum">
              <a:rPr lang="en-IN" smtClean="0"/>
              <a:t>‹#›</a:t>
            </a:fld>
            <a:endParaRPr lang="en-IN"/>
          </a:p>
        </p:txBody>
      </p:sp>
    </p:spTree>
    <p:extLst>
      <p:ext uri="{BB962C8B-B14F-4D97-AF65-F5344CB8AC3E}">
        <p14:creationId xmlns:p14="http://schemas.microsoft.com/office/powerpoint/2010/main" val="394853918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D3566C2-D4BA-4102-ACD0-038E5241C000}" type="datetimeFigureOut">
              <a:rPr lang="en-IN" smtClean="0"/>
              <a:t>25-11-2018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FFECFE-DCE2-4DE4-8247-4F481D7A28D1}" type="slidenum">
              <a:rPr lang="en-IN" smtClean="0"/>
              <a:t>‹#›</a:t>
            </a:fld>
            <a:endParaRPr lang="en-IN"/>
          </a:p>
        </p:txBody>
      </p:sp>
    </p:spTree>
    <p:extLst>
      <p:ext uri="{BB962C8B-B14F-4D97-AF65-F5344CB8AC3E}">
        <p14:creationId xmlns:p14="http://schemas.microsoft.com/office/powerpoint/2010/main" val="3238786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D3566C2-D4BA-4102-ACD0-038E5241C000}" type="datetimeFigureOut">
              <a:rPr lang="en-IN" smtClean="0"/>
              <a:t>25-11-2018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FFECFE-DCE2-4DE4-8247-4F481D7A28D1}" type="slidenum">
              <a:rPr lang="en-IN" smtClean="0"/>
              <a:t>‹#›</a:t>
            </a:fld>
            <a:endParaRPr lang="en-IN"/>
          </a:p>
        </p:txBody>
      </p:sp>
    </p:spTree>
    <p:extLst>
      <p:ext uri="{BB962C8B-B14F-4D97-AF65-F5344CB8AC3E}">
        <p14:creationId xmlns:p14="http://schemas.microsoft.com/office/powerpoint/2010/main" val="3470791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D3566C2-D4BA-4102-ACD0-038E5241C000}" type="datetimeFigureOut">
              <a:rPr lang="en-IN" smtClean="0"/>
              <a:t>25-11-2018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FFECFE-DCE2-4DE4-8247-4F481D7A28D1}"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000022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D3566C2-D4BA-4102-ACD0-038E5241C000}" type="datetimeFigureOut">
              <a:rPr lang="en-IN" smtClean="0"/>
              <a:t>25-11-2018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FFECFE-DCE2-4DE4-8247-4F481D7A28D1}" type="slidenum">
              <a:rPr lang="en-IN" smtClean="0"/>
              <a:t>‹#›</a:t>
            </a:fld>
            <a:endParaRPr lang="en-IN"/>
          </a:p>
        </p:txBody>
      </p:sp>
    </p:spTree>
    <p:extLst>
      <p:ext uri="{BB962C8B-B14F-4D97-AF65-F5344CB8AC3E}">
        <p14:creationId xmlns:p14="http://schemas.microsoft.com/office/powerpoint/2010/main" val="3543381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FD3566C2-D4BA-4102-ACD0-038E5241C000}" type="datetimeFigureOut">
              <a:rPr lang="en-IN" smtClean="0"/>
              <a:t>25-11-2018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9FFECFE-DCE2-4DE4-8247-4F481D7A28D1}" type="slidenum">
              <a:rPr lang="en-IN" smtClean="0"/>
              <a:t>‹#›</a:t>
            </a:fld>
            <a:endParaRPr lang="en-IN"/>
          </a:p>
        </p:txBody>
      </p:sp>
    </p:spTree>
    <p:extLst>
      <p:ext uri="{BB962C8B-B14F-4D97-AF65-F5344CB8AC3E}">
        <p14:creationId xmlns:p14="http://schemas.microsoft.com/office/powerpoint/2010/main" val="329472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FD3566C2-D4BA-4102-ACD0-038E5241C000}" type="datetimeFigureOut">
              <a:rPr lang="en-IN" smtClean="0"/>
              <a:t>25-11-2018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9FFECFE-DCE2-4DE4-8247-4F481D7A28D1}" type="slidenum">
              <a:rPr lang="en-IN" smtClean="0"/>
              <a:t>‹#›</a:t>
            </a:fld>
            <a:endParaRPr lang="en-IN"/>
          </a:p>
        </p:txBody>
      </p:sp>
    </p:spTree>
    <p:extLst>
      <p:ext uri="{BB962C8B-B14F-4D97-AF65-F5344CB8AC3E}">
        <p14:creationId xmlns:p14="http://schemas.microsoft.com/office/powerpoint/2010/main" val="13918050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3566C2-D4BA-4102-ACD0-038E5241C000}" type="datetimeFigureOut">
              <a:rPr lang="en-IN" smtClean="0"/>
              <a:t>25-11-2018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FFECFE-DCE2-4DE4-8247-4F481D7A28D1}" type="slidenum">
              <a:rPr lang="en-IN" smtClean="0"/>
              <a:t>‹#›</a:t>
            </a:fld>
            <a:endParaRPr lang="en-IN"/>
          </a:p>
        </p:txBody>
      </p:sp>
    </p:spTree>
    <p:extLst>
      <p:ext uri="{BB962C8B-B14F-4D97-AF65-F5344CB8AC3E}">
        <p14:creationId xmlns:p14="http://schemas.microsoft.com/office/powerpoint/2010/main" val="6075322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3566C2-D4BA-4102-ACD0-038E5241C000}" type="datetimeFigureOut">
              <a:rPr lang="en-IN" smtClean="0"/>
              <a:t>25-11-2018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FFECFE-DCE2-4DE4-8247-4F481D7A28D1}" type="slidenum">
              <a:rPr lang="en-IN" smtClean="0"/>
              <a:t>‹#›</a:t>
            </a:fld>
            <a:endParaRPr lang="en-IN"/>
          </a:p>
        </p:txBody>
      </p:sp>
    </p:spTree>
    <p:extLst>
      <p:ext uri="{BB962C8B-B14F-4D97-AF65-F5344CB8AC3E}">
        <p14:creationId xmlns:p14="http://schemas.microsoft.com/office/powerpoint/2010/main" val="3366842835"/>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3566C2-D4BA-4102-ACD0-038E5241C000}" type="datetimeFigureOut">
              <a:rPr lang="en-IN" smtClean="0"/>
              <a:t>25-11-2018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FFECFE-DCE2-4DE4-8247-4F481D7A28D1}" type="slidenum">
              <a:rPr lang="en-IN" smtClean="0"/>
              <a:t>‹#›</a:t>
            </a:fld>
            <a:endParaRPr lang="en-IN"/>
          </a:p>
        </p:txBody>
      </p:sp>
    </p:spTree>
    <p:extLst>
      <p:ext uri="{BB962C8B-B14F-4D97-AF65-F5344CB8AC3E}">
        <p14:creationId xmlns:p14="http://schemas.microsoft.com/office/powerpoint/2010/main" val="1744038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D3566C2-D4BA-4102-ACD0-038E5241C000}" type="datetimeFigureOut">
              <a:rPr lang="en-IN" smtClean="0"/>
              <a:t>25-11-2018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FFECFE-DCE2-4DE4-8247-4F481D7A28D1}" type="slidenum">
              <a:rPr lang="en-IN" smtClean="0"/>
              <a:t>‹#›</a:t>
            </a:fld>
            <a:endParaRPr lang="en-IN"/>
          </a:p>
        </p:txBody>
      </p:sp>
    </p:spTree>
    <p:extLst>
      <p:ext uri="{BB962C8B-B14F-4D97-AF65-F5344CB8AC3E}">
        <p14:creationId xmlns:p14="http://schemas.microsoft.com/office/powerpoint/2010/main" val="92524069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D3566C2-D4BA-4102-ACD0-038E5241C000}" type="datetimeFigureOut">
              <a:rPr lang="en-IN" smtClean="0"/>
              <a:t>25-11-2018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FFECFE-DCE2-4DE4-8247-4F481D7A28D1}" type="slidenum">
              <a:rPr lang="en-IN" smtClean="0"/>
              <a:t>‹#›</a:t>
            </a:fld>
            <a:endParaRPr lang="en-IN"/>
          </a:p>
        </p:txBody>
      </p:sp>
    </p:spTree>
    <p:extLst>
      <p:ext uri="{BB962C8B-B14F-4D97-AF65-F5344CB8AC3E}">
        <p14:creationId xmlns:p14="http://schemas.microsoft.com/office/powerpoint/2010/main" val="1678767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D3566C2-D4BA-4102-ACD0-038E5241C000}" type="datetimeFigureOut">
              <a:rPr lang="en-IN" smtClean="0"/>
              <a:t>25-11-2018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9FFECFE-DCE2-4DE4-8247-4F481D7A28D1}" type="slidenum">
              <a:rPr lang="en-IN" smtClean="0"/>
              <a:t>‹#›</a:t>
            </a:fld>
            <a:endParaRPr lang="en-IN"/>
          </a:p>
        </p:txBody>
      </p:sp>
    </p:spTree>
    <p:extLst>
      <p:ext uri="{BB962C8B-B14F-4D97-AF65-F5344CB8AC3E}">
        <p14:creationId xmlns:p14="http://schemas.microsoft.com/office/powerpoint/2010/main" val="2716085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D3566C2-D4BA-4102-ACD0-038E5241C000}" type="datetimeFigureOut">
              <a:rPr lang="en-IN" smtClean="0"/>
              <a:t>25-11-2018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9FFECFE-DCE2-4DE4-8247-4F481D7A28D1}" type="slidenum">
              <a:rPr lang="en-IN" smtClean="0"/>
              <a:t>‹#›</a:t>
            </a:fld>
            <a:endParaRPr lang="en-IN"/>
          </a:p>
        </p:txBody>
      </p:sp>
    </p:spTree>
    <p:extLst>
      <p:ext uri="{BB962C8B-B14F-4D97-AF65-F5344CB8AC3E}">
        <p14:creationId xmlns:p14="http://schemas.microsoft.com/office/powerpoint/2010/main" val="3654495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3566C2-D4BA-4102-ACD0-038E5241C000}" type="datetimeFigureOut">
              <a:rPr lang="en-IN" smtClean="0"/>
              <a:t>25-11-2018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9FFECFE-DCE2-4DE4-8247-4F481D7A28D1}" type="slidenum">
              <a:rPr lang="en-IN" smtClean="0"/>
              <a:t>‹#›</a:t>
            </a:fld>
            <a:endParaRPr lang="en-IN"/>
          </a:p>
        </p:txBody>
      </p:sp>
    </p:spTree>
    <p:extLst>
      <p:ext uri="{BB962C8B-B14F-4D97-AF65-F5344CB8AC3E}">
        <p14:creationId xmlns:p14="http://schemas.microsoft.com/office/powerpoint/2010/main" val="2863458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D3566C2-D4BA-4102-ACD0-038E5241C000}" type="datetimeFigureOut">
              <a:rPr lang="en-IN" smtClean="0"/>
              <a:t>25-11-2018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FFECFE-DCE2-4DE4-8247-4F481D7A28D1}" type="slidenum">
              <a:rPr lang="en-IN" smtClean="0"/>
              <a:t>‹#›</a:t>
            </a:fld>
            <a:endParaRPr lang="en-IN"/>
          </a:p>
        </p:txBody>
      </p:sp>
    </p:spTree>
    <p:extLst>
      <p:ext uri="{BB962C8B-B14F-4D97-AF65-F5344CB8AC3E}">
        <p14:creationId xmlns:p14="http://schemas.microsoft.com/office/powerpoint/2010/main" val="768526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D3566C2-D4BA-4102-ACD0-038E5241C000}" type="datetimeFigureOut">
              <a:rPr lang="en-IN" smtClean="0"/>
              <a:t>25-11-2018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FFECFE-DCE2-4DE4-8247-4F481D7A28D1}" type="slidenum">
              <a:rPr lang="en-IN" smtClean="0"/>
              <a:t>‹#›</a:t>
            </a:fld>
            <a:endParaRPr lang="en-IN"/>
          </a:p>
        </p:txBody>
      </p:sp>
    </p:spTree>
    <p:extLst>
      <p:ext uri="{BB962C8B-B14F-4D97-AF65-F5344CB8AC3E}">
        <p14:creationId xmlns:p14="http://schemas.microsoft.com/office/powerpoint/2010/main" val="2682485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D3566C2-D4BA-4102-ACD0-038E5241C000}" type="datetimeFigureOut">
              <a:rPr lang="en-IN" smtClean="0"/>
              <a:t>25-11-2018</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9FFECFE-DCE2-4DE4-8247-4F481D7A28D1}" type="slidenum">
              <a:rPr lang="en-IN" smtClean="0"/>
              <a:t>‹#›</a:t>
            </a:fld>
            <a:endParaRPr lang="en-IN"/>
          </a:p>
        </p:txBody>
      </p:sp>
    </p:spTree>
    <p:extLst>
      <p:ext uri="{BB962C8B-B14F-4D97-AF65-F5344CB8AC3E}">
        <p14:creationId xmlns:p14="http://schemas.microsoft.com/office/powerpoint/2010/main" val="3864392061"/>
      </p:ext>
    </p:extLst>
  </p:cSld>
  <p:clrMap bg1="dk1" tx1="lt1" bg2="dk2" tx2="lt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 id="2147483865" r:id="rId12"/>
    <p:sldLayoutId id="2147483866" r:id="rId13"/>
    <p:sldLayoutId id="2147483867" r:id="rId14"/>
    <p:sldLayoutId id="2147483868" r:id="rId15"/>
    <p:sldLayoutId id="2147483869" r:id="rId16"/>
    <p:sldLayoutId id="2147483870"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2218" y="731521"/>
            <a:ext cx="11402291" cy="1306286"/>
          </a:xfrm>
        </p:spPr>
        <p:txBody>
          <a:bodyPr>
            <a:normAutofit/>
          </a:bodyPr>
          <a:lstStyle/>
          <a:p>
            <a:r>
              <a:rPr lang="en-IN" dirty="0" smtClean="0"/>
              <a:t>ONLINE JOB PORTAL</a:t>
            </a:r>
            <a:endParaRPr lang="en-IN" dirty="0"/>
          </a:p>
        </p:txBody>
      </p:sp>
      <p:sp>
        <p:nvSpPr>
          <p:cNvPr id="3" name="Subtitle 2"/>
          <p:cNvSpPr>
            <a:spLocks noGrp="1"/>
          </p:cNvSpPr>
          <p:nvPr>
            <p:ph type="subTitle" idx="1"/>
          </p:nvPr>
        </p:nvSpPr>
        <p:spPr>
          <a:xfrm>
            <a:off x="7245927" y="2390503"/>
            <a:ext cx="3422072" cy="1114697"/>
          </a:xfrm>
        </p:spPr>
        <p:txBody>
          <a:bodyPr>
            <a:normAutofit/>
          </a:bodyPr>
          <a:lstStyle/>
          <a:p>
            <a:r>
              <a:rPr lang="en-IN" sz="2400" dirty="0" smtClean="0"/>
              <a:t>-PRESENTED BY</a:t>
            </a:r>
          </a:p>
          <a:p>
            <a:r>
              <a:rPr lang="en-IN" sz="2400" dirty="0" smtClean="0"/>
              <a:t>VIDYHA M</a:t>
            </a:r>
            <a:endParaRPr lang="en-IN" sz="2400" dirty="0"/>
          </a:p>
        </p:txBody>
      </p:sp>
    </p:spTree>
    <p:extLst>
      <p:ext uri="{BB962C8B-B14F-4D97-AF65-F5344CB8AC3E}">
        <p14:creationId xmlns:p14="http://schemas.microsoft.com/office/powerpoint/2010/main" val="22669624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a:t>
            </a:r>
            <a:br>
              <a:rPr lang="en-IN" dirty="0" smtClean="0"/>
            </a:br>
            <a:endParaRPr lang="en-IN" dirty="0"/>
          </a:p>
        </p:txBody>
      </p:sp>
      <p:sp>
        <p:nvSpPr>
          <p:cNvPr id="3" name="Content Placeholder 2"/>
          <p:cNvSpPr>
            <a:spLocks noGrp="1"/>
          </p:cNvSpPr>
          <p:nvPr>
            <p:ph idx="1"/>
          </p:nvPr>
        </p:nvSpPr>
        <p:spPr>
          <a:xfrm>
            <a:off x="677334" y="1293223"/>
            <a:ext cx="10905066" cy="3680559"/>
          </a:xfrm>
        </p:spPr>
        <p:txBody>
          <a:bodyPr/>
          <a:lstStyle/>
          <a:p>
            <a:pPr algn="just"/>
            <a:r>
              <a:rPr lang="en-IN" dirty="0" smtClean="0"/>
              <a:t>The main objective of course is to present a introduction to database management system.</a:t>
            </a:r>
          </a:p>
          <a:p>
            <a:pPr algn="just"/>
            <a:r>
              <a:rPr lang="en-US" dirty="0"/>
              <a:t>Database Management System is a collection of programs or</a:t>
            </a:r>
            <a:r>
              <a:rPr lang="en-US" b="1" dirty="0"/>
              <a:t> </a:t>
            </a:r>
            <a:r>
              <a:rPr lang="en-US" dirty="0"/>
              <a:t>system software which is used for storing the data, modifying the data and extracting the information from the database</a:t>
            </a:r>
            <a:r>
              <a:rPr lang="en-US" dirty="0" smtClean="0"/>
              <a:t>.</a:t>
            </a:r>
          </a:p>
          <a:p>
            <a:pPr algn="just"/>
            <a:r>
              <a:rPr lang="en-US" dirty="0"/>
              <a:t>Schema</a:t>
            </a:r>
            <a:r>
              <a:rPr lang="en-US" b="1" dirty="0"/>
              <a:t> </a:t>
            </a:r>
            <a:r>
              <a:rPr lang="en-US" dirty="0"/>
              <a:t>is a framework using which the database for the  particular concept is being created. Therefore, Schema is specified during the database design and is not expected to change the data frequently once the data are entered as it leads to </a:t>
            </a:r>
            <a:r>
              <a:rPr lang="en-US" dirty="0" smtClean="0"/>
              <a:t>ambiguity.</a:t>
            </a:r>
            <a:endParaRPr lang="en-IN" dirty="0"/>
          </a:p>
          <a:p>
            <a:endParaRPr lang="en-IN" dirty="0"/>
          </a:p>
        </p:txBody>
      </p:sp>
    </p:spTree>
    <p:extLst>
      <p:ext uri="{BB962C8B-B14F-4D97-AF65-F5344CB8AC3E}">
        <p14:creationId xmlns:p14="http://schemas.microsoft.com/office/powerpoint/2010/main" val="6388219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9865975" cy="762000"/>
          </a:xfrm>
        </p:spPr>
        <p:txBody>
          <a:bodyPr>
            <a:normAutofit/>
          </a:bodyPr>
          <a:lstStyle/>
          <a:p>
            <a:r>
              <a:rPr lang="en-IN" dirty="0" smtClean="0"/>
              <a:t>PROJECT DESCRIPTION</a:t>
            </a:r>
            <a:endParaRPr lang="en-IN" dirty="0"/>
          </a:p>
        </p:txBody>
      </p:sp>
      <p:sp>
        <p:nvSpPr>
          <p:cNvPr id="3" name="Content Placeholder 2"/>
          <p:cNvSpPr>
            <a:spLocks noGrp="1"/>
          </p:cNvSpPr>
          <p:nvPr>
            <p:ph idx="1"/>
          </p:nvPr>
        </p:nvSpPr>
        <p:spPr>
          <a:xfrm>
            <a:off x="677334" y="1463041"/>
            <a:ext cx="10544848" cy="2690948"/>
          </a:xfrm>
        </p:spPr>
        <p:txBody>
          <a:bodyPr>
            <a:normAutofit fontScale="92500" lnSpcReduction="10000"/>
          </a:bodyPr>
          <a:lstStyle/>
          <a:p>
            <a:pPr algn="just"/>
            <a:r>
              <a:rPr lang="en-IN" dirty="0" smtClean="0"/>
              <a:t>This paper presents the design and implementation of online job portal.</a:t>
            </a:r>
          </a:p>
          <a:p>
            <a:pPr algn="just"/>
            <a:r>
              <a:rPr lang="en-IN" dirty="0" smtClean="0"/>
              <a:t>The importance of placement system is increasing day by day. Thousands of applicants are depending placement cell. But the applicants are facing so many problems. This project is an attempt to minimize the problems of an applicant to find a correct job.</a:t>
            </a:r>
          </a:p>
          <a:p>
            <a:pPr algn="just"/>
            <a:r>
              <a:rPr lang="en-IN" dirty="0" smtClean="0"/>
              <a:t>The job providers can give the details clearly of their need. They can post the matched candidates for their company through this job portal. The user can modify or edit their details and needs.</a:t>
            </a:r>
            <a:endParaRPr lang="en-IN" dirty="0"/>
          </a:p>
        </p:txBody>
      </p:sp>
    </p:spTree>
    <p:extLst>
      <p:ext uri="{BB962C8B-B14F-4D97-AF65-F5344CB8AC3E}">
        <p14:creationId xmlns:p14="http://schemas.microsoft.com/office/powerpoint/2010/main" val="16725699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IN" dirty="0"/>
          </a:p>
        </p:txBody>
      </p:sp>
      <p:sp>
        <p:nvSpPr>
          <p:cNvPr id="3" name="Content Placeholder 2"/>
          <p:cNvSpPr>
            <a:spLocks noGrp="1"/>
          </p:cNvSpPr>
          <p:nvPr>
            <p:ph idx="1"/>
          </p:nvPr>
        </p:nvSpPr>
        <p:spPr>
          <a:xfrm>
            <a:off x="677334" y="1580607"/>
            <a:ext cx="8596668" cy="4460756"/>
          </a:xfrm>
        </p:spPr>
        <p:txBody>
          <a:bodyPr/>
          <a:lstStyle/>
          <a:p>
            <a:r>
              <a:rPr lang="en-IN" dirty="0" smtClean="0"/>
              <a:t>The current problems, recruitment done manually.</a:t>
            </a:r>
          </a:p>
          <a:p>
            <a:r>
              <a:rPr lang="en-IN" dirty="0" smtClean="0"/>
              <a:t>Most available job can be applied at the agency can be done for which jobseekers have to go to the </a:t>
            </a:r>
            <a:r>
              <a:rPr lang="en-IN" smtClean="0"/>
              <a:t>agency .</a:t>
            </a:r>
          </a:p>
          <a:p>
            <a:r>
              <a:rPr lang="en-IN" smtClean="0"/>
              <a:t> </a:t>
            </a:r>
            <a:r>
              <a:rPr lang="en-IN" dirty="0" smtClean="0"/>
              <a:t>check the availability of the agency.</a:t>
            </a:r>
          </a:p>
          <a:p>
            <a:pPr marL="0" indent="0">
              <a:buNone/>
            </a:pPr>
            <a:endParaRPr lang="en-IN" dirty="0" smtClean="0"/>
          </a:p>
          <a:p>
            <a:endParaRPr lang="en-IN" dirty="0"/>
          </a:p>
        </p:txBody>
      </p:sp>
    </p:spTree>
    <p:extLst>
      <p:ext uri="{BB962C8B-B14F-4D97-AF65-F5344CB8AC3E}">
        <p14:creationId xmlns:p14="http://schemas.microsoft.com/office/powerpoint/2010/main" val="7632418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MODULES</a:t>
            </a:r>
            <a:endParaRPr lang="en-IN" dirty="0"/>
          </a:p>
        </p:txBody>
      </p:sp>
      <p:sp>
        <p:nvSpPr>
          <p:cNvPr id="3" name="Content Placeholder 2"/>
          <p:cNvSpPr>
            <a:spLocks noGrp="1"/>
          </p:cNvSpPr>
          <p:nvPr>
            <p:ph idx="1"/>
          </p:nvPr>
        </p:nvSpPr>
        <p:spPr>
          <a:xfrm>
            <a:off x="677334" y="1436915"/>
            <a:ext cx="10590222" cy="4754879"/>
          </a:xfrm>
        </p:spPr>
        <p:txBody>
          <a:bodyPr>
            <a:normAutofit fontScale="92500" lnSpcReduction="20000"/>
          </a:bodyPr>
          <a:lstStyle/>
          <a:p>
            <a:pPr algn="just"/>
            <a:r>
              <a:rPr lang="en-IN" u="sng" dirty="0" smtClean="0"/>
              <a:t>JOB SEEKER</a:t>
            </a:r>
            <a:r>
              <a:rPr lang="en-IN" dirty="0" smtClean="0"/>
              <a:t>:</a:t>
            </a:r>
          </a:p>
          <a:p>
            <a:pPr marL="0" indent="0" algn="just">
              <a:buNone/>
            </a:pPr>
            <a:r>
              <a:rPr lang="en-IN" dirty="0"/>
              <a:t> </a:t>
            </a:r>
            <a:r>
              <a:rPr lang="en-IN" dirty="0" smtClean="0"/>
              <a:t>         This module provides functionalities for job seeker. Applicants can post their personal and professional details. The applicant can also browse through the present vacancies available. Job seeker can also get mail alters when their resume are selected by employers.</a:t>
            </a:r>
          </a:p>
          <a:p>
            <a:pPr marL="0" indent="0" algn="just">
              <a:buNone/>
            </a:pPr>
            <a:endParaRPr lang="en-IN" dirty="0" smtClean="0"/>
          </a:p>
          <a:p>
            <a:pPr algn="just"/>
            <a:r>
              <a:rPr lang="en-IN" u="sng" dirty="0" smtClean="0"/>
              <a:t>EMPLOYER</a:t>
            </a:r>
            <a:r>
              <a:rPr lang="en-IN" dirty="0" smtClean="0"/>
              <a:t>:</a:t>
            </a:r>
          </a:p>
          <a:p>
            <a:pPr marL="0" indent="0" algn="just">
              <a:buNone/>
            </a:pPr>
            <a:r>
              <a:rPr lang="en-IN" dirty="0"/>
              <a:t>	</a:t>
            </a:r>
            <a:r>
              <a:rPr lang="en-IN" dirty="0" smtClean="0"/>
              <a:t>   This module provides functionalities related to employers. Employers can post vacancy details and updates the details as and when necessary. </a:t>
            </a:r>
            <a:r>
              <a:rPr lang="en-IN" dirty="0"/>
              <a:t> </a:t>
            </a:r>
            <a:r>
              <a:rPr lang="en-IN" dirty="0" smtClean="0"/>
              <a:t>Employers can search through applicant resumes based on different criteria.</a:t>
            </a:r>
          </a:p>
          <a:p>
            <a:pPr marL="0" indent="0" algn="just">
              <a:buNone/>
            </a:pPr>
            <a:endParaRPr lang="en-IN" dirty="0" smtClean="0"/>
          </a:p>
          <a:p>
            <a:pPr algn="just"/>
            <a:r>
              <a:rPr lang="en-IN" u="sng" dirty="0" smtClean="0"/>
              <a:t>PERSON</a:t>
            </a:r>
            <a:r>
              <a:rPr lang="en-IN" dirty="0" smtClean="0"/>
              <a:t>:</a:t>
            </a:r>
          </a:p>
          <a:p>
            <a:pPr marL="0" indent="0" algn="just">
              <a:buNone/>
            </a:pPr>
            <a:r>
              <a:rPr lang="en-IN" dirty="0"/>
              <a:t>	</a:t>
            </a:r>
            <a:r>
              <a:rPr lang="en-IN" dirty="0" smtClean="0"/>
              <a:t>This module provides functionalities related to person. Person can sign up either has job seeker nor employer. </a:t>
            </a:r>
          </a:p>
          <a:p>
            <a:pPr algn="just"/>
            <a:endParaRPr lang="en-IN" dirty="0"/>
          </a:p>
          <a:p>
            <a:endParaRPr lang="en-IN" dirty="0" smtClean="0"/>
          </a:p>
        </p:txBody>
      </p:sp>
    </p:spTree>
    <p:extLst>
      <p:ext uri="{BB962C8B-B14F-4D97-AF65-F5344CB8AC3E}">
        <p14:creationId xmlns:p14="http://schemas.microsoft.com/office/powerpoint/2010/main" val="24467800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7314"/>
          </a:xfrm>
        </p:spPr>
        <p:txBody>
          <a:bodyPr/>
          <a:lstStyle/>
          <a:p>
            <a:r>
              <a:rPr lang="en-IN" dirty="0" smtClean="0"/>
              <a:t>MODULES</a:t>
            </a:r>
            <a:endParaRPr lang="en-IN" dirty="0"/>
          </a:p>
        </p:txBody>
      </p:sp>
      <p:sp>
        <p:nvSpPr>
          <p:cNvPr id="3" name="Content Placeholder 2"/>
          <p:cNvSpPr>
            <a:spLocks noGrp="1"/>
          </p:cNvSpPr>
          <p:nvPr>
            <p:ph idx="1"/>
          </p:nvPr>
        </p:nvSpPr>
        <p:spPr>
          <a:xfrm>
            <a:off x="677334" y="1332411"/>
            <a:ext cx="10738811" cy="4708951"/>
          </a:xfrm>
        </p:spPr>
        <p:txBody>
          <a:bodyPr/>
          <a:lstStyle/>
          <a:p>
            <a:pPr algn="just"/>
            <a:r>
              <a:rPr lang="en-IN" u="sng" dirty="0" smtClean="0"/>
              <a:t>JOB:</a:t>
            </a:r>
          </a:p>
          <a:p>
            <a:pPr marL="0" indent="0" algn="just">
              <a:buNone/>
            </a:pPr>
            <a:r>
              <a:rPr lang="en-IN" dirty="0"/>
              <a:t>	</a:t>
            </a:r>
            <a:r>
              <a:rPr lang="en-IN" dirty="0" smtClean="0"/>
              <a:t>This module provides job related functionalities. Job contains detail descriptions and salary of the job. The applicants can select a suitable job.</a:t>
            </a:r>
          </a:p>
          <a:p>
            <a:pPr marL="0" indent="0" algn="just">
              <a:buNone/>
            </a:pPr>
            <a:endParaRPr lang="en-IN" dirty="0" smtClean="0"/>
          </a:p>
          <a:p>
            <a:pPr algn="just"/>
            <a:r>
              <a:rPr lang="en-IN" u="sng" dirty="0" smtClean="0"/>
              <a:t>ADMINISTRATION MODULE</a:t>
            </a:r>
            <a:r>
              <a:rPr lang="en-IN" dirty="0" smtClean="0"/>
              <a:t>:</a:t>
            </a:r>
          </a:p>
          <a:p>
            <a:pPr marL="0" indent="0" algn="just">
              <a:buNone/>
            </a:pPr>
            <a:r>
              <a:rPr lang="en-IN" dirty="0" smtClean="0"/>
              <a:t>	This module provides administrator related functionalities. Administrator manages entire application and maintains the profile of applicants and employer.</a:t>
            </a:r>
          </a:p>
        </p:txBody>
      </p:sp>
    </p:spTree>
    <p:extLst>
      <p:ext uri="{BB962C8B-B14F-4D97-AF65-F5344CB8AC3E}">
        <p14:creationId xmlns:p14="http://schemas.microsoft.com/office/powerpoint/2010/main" val="33545967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PROPOSED SYSTEM</a:t>
            </a:r>
            <a:endParaRPr lang="en-IN" dirty="0"/>
          </a:p>
        </p:txBody>
      </p:sp>
      <p:sp>
        <p:nvSpPr>
          <p:cNvPr id="3" name="Content Placeholder 2"/>
          <p:cNvSpPr>
            <a:spLocks noGrp="1"/>
          </p:cNvSpPr>
          <p:nvPr>
            <p:ph idx="1"/>
          </p:nvPr>
        </p:nvSpPr>
        <p:spPr/>
        <p:txBody>
          <a:bodyPr/>
          <a:lstStyle/>
          <a:p>
            <a:pPr lvl="0" algn="just"/>
            <a:r>
              <a:rPr lang="en-US" dirty="0">
                <a:effectLst/>
              </a:rPr>
              <a:t>The proposed Job Portal system consists of 4 modules: The Jobseeker, The Employer, The Administrator and Jobs.</a:t>
            </a:r>
            <a:endParaRPr lang="en-IN" dirty="0">
              <a:effectLst/>
            </a:endParaRPr>
          </a:p>
          <a:p>
            <a:pPr lvl="0" algn="just"/>
            <a:r>
              <a:rPr lang="en-US" dirty="0">
                <a:effectLst/>
              </a:rPr>
              <a:t>Online Job Portal will provide the fast operation the user can access from anywhere anytime with less formalities,</a:t>
            </a:r>
            <a:endParaRPr lang="en-IN" dirty="0">
              <a:effectLst/>
            </a:endParaRPr>
          </a:p>
          <a:p>
            <a:pPr lvl="0" algn="just"/>
            <a:r>
              <a:rPr lang="en-US" dirty="0">
                <a:effectLst/>
              </a:rPr>
              <a:t>Cost Inexpensive – It doesn’t charge  any commission as the agencies, and cost for advertising is also saved</a:t>
            </a:r>
            <a:endParaRPr lang="en-IN" dirty="0">
              <a:effectLst/>
            </a:endParaRPr>
          </a:p>
          <a:p>
            <a:pPr lvl="0" algn="just"/>
            <a:r>
              <a:rPr lang="en-US" dirty="0">
                <a:effectLst/>
              </a:rPr>
              <a:t>Easy job search, and Easy Advertising about the vacancies.</a:t>
            </a:r>
            <a:endParaRPr lang="en-IN" dirty="0">
              <a:effectLst/>
            </a:endParaRPr>
          </a:p>
          <a:p>
            <a:pPr marL="0" indent="0" algn="just">
              <a:buNone/>
            </a:pPr>
            <a:endParaRPr lang="en-IN" dirty="0">
              <a:effectLst/>
            </a:endParaRPr>
          </a:p>
          <a:p>
            <a:pPr algn="just"/>
            <a:endParaRPr lang="en-IN" dirty="0"/>
          </a:p>
        </p:txBody>
      </p:sp>
    </p:spTree>
    <p:extLst>
      <p:ext uri="{BB962C8B-B14F-4D97-AF65-F5344CB8AC3E}">
        <p14:creationId xmlns:p14="http://schemas.microsoft.com/office/powerpoint/2010/main" val="3001410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4945" y="1175657"/>
            <a:ext cx="8174182" cy="4476998"/>
          </a:xfrm>
        </p:spPr>
        <p:txBody>
          <a:bodyPr/>
          <a:lstStyle/>
          <a:p>
            <a:pPr algn="ctr"/>
            <a:r>
              <a:rPr lang="en-IN" dirty="0" smtClean="0"/>
              <a:t>THANK YOU</a:t>
            </a:r>
            <a:endParaRPr lang="en-IN" dirty="0"/>
          </a:p>
        </p:txBody>
      </p:sp>
      <p:sp>
        <p:nvSpPr>
          <p:cNvPr id="4" name="AutoShape 2" descr="Image result for smiley emoj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4996265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123</TotalTime>
  <Words>363</Words>
  <Application>Microsoft Office PowerPoint</Application>
  <PresentationFormat>Widescreen</PresentationFormat>
  <Paragraphs>36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Bookman Old Style</vt:lpstr>
      <vt:lpstr>Rockwell</vt:lpstr>
      <vt:lpstr>Damask</vt:lpstr>
      <vt:lpstr>ONLINE JOB PORTAL</vt:lpstr>
      <vt:lpstr>OBJECTIVE </vt:lpstr>
      <vt:lpstr>PROJECT DESCRIPTION</vt:lpstr>
      <vt:lpstr>PROBLEM STATEMENT</vt:lpstr>
      <vt:lpstr>MODULES</vt:lpstr>
      <vt:lpstr>MODULES</vt:lpstr>
      <vt:lpstr>PROPOSED SYSTEM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JOB PORTAL</dc:title>
  <dc:creator>Junnu</dc:creator>
  <cp:lastModifiedBy>Junnu</cp:lastModifiedBy>
  <cp:revision>15</cp:revision>
  <dcterms:created xsi:type="dcterms:W3CDTF">2018-11-01T14:35:40Z</dcterms:created>
  <dcterms:modified xsi:type="dcterms:W3CDTF">2018-11-25T15:44:12Z</dcterms:modified>
</cp:coreProperties>
</file>