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E92DD-7A2A-40DE-5AD5-2CCF50343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E8E20-1A08-FB45-781D-62421100B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C4736-1E1F-04FB-9997-1E947FE6A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B52C-7AEB-4791-9AD6-6FD1AC9468E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357D8-E4A3-C100-4088-EA1199ED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F6B5E-D813-D66D-52ED-2C99F07E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33E2-CC80-41C7-93CB-D29DA31F4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20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2BA6-D872-50FA-3F82-5C5F2B1E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3FAFF-B2B4-9BFC-D1D9-D68612636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E4E13-C7FE-7D9D-2796-6712B190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B52C-7AEB-4791-9AD6-6FD1AC9468E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BDEC-272B-B3DF-F295-A2476B98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CBAAD-449D-1B5D-4152-1E578B7BC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33E2-CC80-41C7-93CB-D29DA31F4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528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94A9E-84C0-2E84-BBDF-6A80C8890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F1DCE-80C5-5FEC-DBD0-28BEB21B9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F4DE9-18A5-668C-62E0-46DCC8F1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B52C-7AEB-4791-9AD6-6FD1AC9468E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63FC0-D452-26D9-AD52-45E4CA5C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ADA40-1339-0208-073A-85A5CE50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33E2-CC80-41C7-93CB-D29DA31F4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51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1CC9-6D28-23F7-75BC-2DE22600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3091E-5F26-3995-089D-42A80F97C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BB2E-3AEF-C9A5-55B8-1D513802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B52C-7AEB-4791-9AD6-6FD1AC9468E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97FEA-28F2-DCE5-D5E9-9A971267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AE868-2862-F7E5-26EA-91EEB1B2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33E2-CC80-41C7-93CB-D29DA31F4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26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25DE-6706-3CEA-5E56-3D0339FB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5C736-0C82-0669-203F-58EF3B98C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87BEC-9997-8A2E-4982-E3F7121E3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B52C-7AEB-4791-9AD6-6FD1AC9468E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E0F2A-273A-DBBF-D990-CDFD7B55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0E13C-9E80-7541-DA3D-5A80D2C6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33E2-CC80-41C7-93CB-D29DA31F4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82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6970-9574-038D-ABA8-43F337AF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4E9C9-365C-37DF-9A0A-610413DC7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84BAB-79EE-3001-5D57-3AB8CEB22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5E5CA-7DFA-E323-89CA-FF8112C6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B52C-7AEB-4791-9AD6-6FD1AC9468E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56CF8-7649-3C38-A243-7B29EA34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815F5-8C7F-5A14-F700-A9D90CED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33E2-CC80-41C7-93CB-D29DA31F4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30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E939-ECEC-9CB6-5073-0E97B8A4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74E8E-7C34-7762-7C02-BD25A782F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5C905-113B-A588-5E38-254B77D76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A88D2-84B9-569A-1BE2-AEA5F6E37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E2DD1-1BBB-FE01-018D-95DFB2E58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771805-8509-6489-A5C0-70D37284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B52C-7AEB-4791-9AD6-6FD1AC9468E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6A880-4895-12DA-6BAC-867E952C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C46452-8403-894A-D153-83A50507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33E2-CC80-41C7-93CB-D29DA31F4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88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7BA4-8253-98EE-D06C-F481BA251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2B4E32-B87B-103B-2E0C-6A2BA560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B52C-7AEB-4791-9AD6-6FD1AC9468E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43CB2-41E6-A020-25ED-9A7E2BA9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43BB1-FA19-CC22-9914-073C2EA3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33E2-CC80-41C7-93CB-D29DA31F4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18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F17939-3100-EA11-05A7-0E9243C8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B52C-7AEB-4791-9AD6-6FD1AC9468E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AF77A-1D67-7764-550D-7B781FBBB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C89DE-BC5C-E9CA-9C53-97EABF5E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33E2-CC80-41C7-93CB-D29DA31F4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15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F649-1817-F379-26BF-E7B78C38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354C3-5EAD-9E60-AAC9-7406DB01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767D7-8628-C965-7DBE-9855CC03A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D8759-C613-0AB1-2716-FA1B63FC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B52C-7AEB-4791-9AD6-6FD1AC9468E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87FE5-7CF8-271D-33C5-988234A6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C5E80-AD37-14DC-6B8B-0AE9377E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33E2-CC80-41C7-93CB-D29DA31F4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16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E44A-32CB-1836-AF9B-EFB48B19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BFD800-FC23-1CD5-B088-B472DF111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56167-219F-00E8-19D4-A1A215B65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68C7C-5E85-5EF9-F778-60C73798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B52C-7AEB-4791-9AD6-6FD1AC9468E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F406E-DD55-9FFE-BB11-C303DA0C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E6DE1-5752-5E13-CBE9-2122C373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33E2-CC80-41C7-93CB-D29DA31F4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8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4B7CC-06EC-3362-4D1C-2F3559844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09F3B-79CD-E5E8-A6C6-F9D5854DF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A27DC-4FF8-A125-8BAC-2D841F715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DB52C-7AEB-4791-9AD6-6FD1AC9468E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C873F-B181-807F-1442-6D1878E87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95160-CF36-8F7C-69B9-01C4F54C7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F33E2-CC80-41C7-93CB-D29DA31F4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83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043ADF7-756D-0B53-20B7-45FDB5D54501}"/>
              </a:ext>
            </a:extLst>
          </p:cNvPr>
          <p:cNvSpPr txBox="1"/>
          <p:nvPr/>
        </p:nvSpPr>
        <p:spPr>
          <a:xfrm>
            <a:off x="2790826" y="397728"/>
            <a:ext cx="79629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Starbucks uses data science and analytics to enhance customer experience and service performance.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Starbucks is the world's largest chain of coffee shops with 25,000 stores worldwide and 90 million weekly transactions.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Starbucks collects data through its reward program and mobile app, with 13 million active reward customers and 17 million app users.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data collected helps personalize the Starbucks experience by understanding customer preferences and habits.</a:t>
            </a:r>
          </a:p>
        </p:txBody>
      </p:sp>
      <p:pic>
        <p:nvPicPr>
          <p:cNvPr id="1028" name="Picture 4" descr="Starbucks - STC Mall">
            <a:extLst>
              <a:ext uri="{FF2B5EF4-FFF2-40B4-BE49-F238E27FC236}">
                <a16:creationId xmlns:a16="http://schemas.microsoft.com/office/drawing/2014/main" id="{7BB06779-56A3-24DA-AD24-E4B9887B9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39772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DA92A3E-747A-5311-EFDE-1E1D92798F4C}"/>
              </a:ext>
            </a:extLst>
          </p:cNvPr>
          <p:cNvSpPr txBox="1"/>
          <p:nvPr/>
        </p:nvSpPr>
        <p:spPr>
          <a:xfrm>
            <a:off x="723900" y="2706052"/>
            <a:ext cx="107441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Starbucks' Digital Flywheel program merges digital and physical interactions to generate valuable insights for innovation.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Starbucks loyalty programs account for half of all U.S. store transactions and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enable personalized marketing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Data-driven decisions also impact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product offerings, store locations, and menu updates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Starbucks uses a mapping tool called Atlas to identify potential store locations based on data.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They monitor data to adapt their menu based on local tastes and circumstances.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Challenges include integrating the physical and digital customer experience, hiring for data roles, and personalizing experiences globally.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Interesting fact is how they leveraged the AI </a:t>
            </a:r>
            <a:r>
              <a:rPr lang="en-US" b="0" i="0" dirty="0">
                <a:solidFill>
                  <a:srgbClr val="181818"/>
                </a:solidFill>
                <a:effectLst/>
                <a:latin typeface="Trade Gothic W01"/>
              </a:rPr>
              <a:t>at a granular machine level – collecting data on the beans used, beverage temperature, water quality </a:t>
            </a:r>
            <a:r>
              <a:rPr lang="en-US" b="0" i="0" dirty="0" err="1">
                <a:solidFill>
                  <a:srgbClr val="181818"/>
                </a:solidFill>
                <a:effectLst/>
                <a:latin typeface="Trade Gothic W01"/>
              </a:rPr>
              <a:t>etc</a:t>
            </a:r>
            <a:endParaRPr lang="en-US" b="0" i="0" dirty="0">
              <a:solidFill>
                <a:srgbClr val="181818"/>
              </a:solidFill>
              <a:effectLst/>
              <a:latin typeface="Trade Gothic W01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Starbucks’ net revenue reached 26.58 billion U.S. dollars in 2022, reflecting an increase over the previous year's total of 24.61. The global coffeehouse chain has seen a year-over-year increase in revenue for the past decade, except for the decline in 2020 which could be attributed to stay-at-home measures implemented due to the coronavirus (COVID-19) pandemic.</a:t>
            </a:r>
          </a:p>
        </p:txBody>
      </p:sp>
    </p:spTree>
    <p:extLst>
      <p:ext uri="{BB962C8B-B14F-4D97-AF65-F5344CB8AC3E}">
        <p14:creationId xmlns:p14="http://schemas.microsoft.com/office/powerpoint/2010/main" val="354991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263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Söhne</vt:lpstr>
      <vt:lpstr>Trade Gothic W01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Vidhya Venugopal</dc:creator>
  <cp:lastModifiedBy>Vidhya Venugopal</cp:lastModifiedBy>
  <cp:revision>3</cp:revision>
  <dcterms:created xsi:type="dcterms:W3CDTF">2023-09-08T14:35:32Z</dcterms:created>
  <dcterms:modified xsi:type="dcterms:W3CDTF">2023-09-08T15:34:04Z</dcterms:modified>
</cp:coreProperties>
</file>