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389" r:id="rId4"/>
    <p:sldId id="390" r:id="rId5"/>
    <p:sldId id="397" r:id="rId6"/>
    <p:sldId id="391" r:id="rId7"/>
    <p:sldId id="392" r:id="rId8"/>
    <p:sldId id="393" r:id="rId9"/>
    <p:sldId id="394" r:id="rId10"/>
    <p:sldId id="395" r:id="rId11"/>
    <p:sldId id="396" r:id="rId12"/>
    <p:sldId id="325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dharshinika 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D0B464"/>
    <a:srgbClr val="000000"/>
    <a:srgbClr val="500000"/>
    <a:srgbClr val="8D4B39"/>
    <a:srgbClr val="3A12E4"/>
    <a:srgbClr val="AD1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795F9-7ABE-4E31-906D-CC51F9D70D9E}" v="17" dt="2024-12-03T03:40:13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718" autoAdjust="0"/>
  </p:normalViewPr>
  <p:slideViewPr>
    <p:cSldViewPr snapToGrid="0">
      <p:cViewPr varScale="1">
        <p:scale>
          <a:sx n="82" d="100"/>
          <a:sy n="82" d="100"/>
        </p:scale>
        <p:origin x="629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ore R" userId="a60704e01c446859" providerId="LiveId" clId="{CD3795F9-7ABE-4E31-906D-CC51F9D70D9E}"/>
    <pc:docChg chg="addSld modSld">
      <pc:chgData name="Kishore R" userId="a60704e01c446859" providerId="LiveId" clId="{CD3795F9-7ABE-4E31-906D-CC51F9D70D9E}" dt="2024-12-03T03:42:36.200" v="55" actId="2710"/>
      <pc:docMkLst>
        <pc:docMk/>
      </pc:docMkLst>
      <pc:sldChg chg="modSp">
        <pc:chgData name="Kishore R" userId="a60704e01c446859" providerId="LiveId" clId="{CD3795F9-7ABE-4E31-906D-CC51F9D70D9E}" dt="2024-12-03T03:34:48.229" v="17" actId="1036"/>
        <pc:sldMkLst>
          <pc:docMk/>
          <pc:sldMk cId="2376767689" sldId="390"/>
        </pc:sldMkLst>
        <pc:picChg chg="mod">
          <ac:chgData name="Kishore R" userId="a60704e01c446859" providerId="LiveId" clId="{CD3795F9-7ABE-4E31-906D-CC51F9D70D9E}" dt="2024-12-03T03:34:19.445" v="13" actId="1036"/>
          <ac:picMkLst>
            <pc:docMk/>
            <pc:sldMk cId="2376767689" sldId="390"/>
            <ac:picMk id="10244" creationId="{00000000-0000-0000-0000-000000000000}"/>
          </ac:picMkLst>
        </pc:picChg>
        <pc:picChg chg="mod">
          <ac:chgData name="Kishore R" userId="a60704e01c446859" providerId="LiveId" clId="{CD3795F9-7ABE-4E31-906D-CC51F9D70D9E}" dt="2024-12-03T03:34:48.229" v="17" actId="1036"/>
          <ac:picMkLst>
            <pc:docMk/>
            <pc:sldMk cId="2376767689" sldId="390"/>
            <ac:picMk id="10246" creationId="{00000000-0000-0000-0000-000000000000}"/>
          </ac:picMkLst>
        </pc:picChg>
      </pc:sldChg>
      <pc:sldChg chg="addSp modSp mod">
        <pc:chgData name="Kishore R" userId="a60704e01c446859" providerId="LiveId" clId="{CD3795F9-7ABE-4E31-906D-CC51F9D70D9E}" dt="2024-12-03T03:31:27.979" v="10" actId="12"/>
        <pc:sldMkLst>
          <pc:docMk/>
          <pc:sldMk cId="2376767689" sldId="392"/>
        </pc:sldMkLst>
        <pc:spChg chg="add mod">
          <ac:chgData name="Kishore R" userId="a60704e01c446859" providerId="LiveId" clId="{CD3795F9-7ABE-4E31-906D-CC51F9D70D9E}" dt="2024-12-03T03:31:27.979" v="10" actId="12"/>
          <ac:spMkLst>
            <pc:docMk/>
            <pc:sldMk cId="2376767689" sldId="392"/>
            <ac:spMk id="5" creationId="{ADC7A573-E527-50F2-0861-B4A8800CEAB9}"/>
          </ac:spMkLst>
        </pc:spChg>
      </pc:sldChg>
      <pc:sldChg chg="addSp modSp new mod">
        <pc:chgData name="Kishore R" userId="a60704e01c446859" providerId="LiveId" clId="{CD3795F9-7ABE-4E31-906D-CC51F9D70D9E}" dt="2024-12-03T03:42:36.200" v="55" actId="2710"/>
        <pc:sldMkLst>
          <pc:docMk/>
          <pc:sldMk cId="2858163101" sldId="397"/>
        </pc:sldMkLst>
        <pc:spChg chg="mod">
          <ac:chgData name="Kishore R" userId="a60704e01c446859" providerId="LiveId" clId="{CD3795F9-7ABE-4E31-906D-CC51F9D70D9E}" dt="2024-12-03T03:35:29.517" v="41" actId="2711"/>
          <ac:spMkLst>
            <pc:docMk/>
            <pc:sldMk cId="2858163101" sldId="397"/>
            <ac:spMk id="2" creationId="{2228F0CC-283E-F73C-3BD9-60020DAFEAB1}"/>
          </ac:spMkLst>
        </pc:spChg>
        <pc:spChg chg="mod">
          <ac:chgData name="Kishore R" userId="a60704e01c446859" providerId="LiveId" clId="{CD3795F9-7ABE-4E31-906D-CC51F9D70D9E}" dt="2024-12-03T03:42:36.200" v="55" actId="2710"/>
          <ac:spMkLst>
            <pc:docMk/>
            <pc:sldMk cId="2858163101" sldId="397"/>
            <ac:spMk id="3" creationId="{8CA736CA-65CB-42A9-981B-42BB5945BB1C}"/>
          </ac:spMkLst>
        </pc:spChg>
        <pc:spChg chg="mod">
          <ac:chgData name="Kishore R" userId="a60704e01c446859" providerId="LiveId" clId="{CD3795F9-7ABE-4E31-906D-CC51F9D70D9E}" dt="2024-12-03T03:40:13.544" v="52" actId="14100"/>
          <ac:spMkLst>
            <pc:docMk/>
            <pc:sldMk cId="2858163101" sldId="397"/>
            <ac:spMk id="4" creationId="{B8BBD233-E26C-0ABA-557E-EB8D43296F27}"/>
          </ac:spMkLst>
        </pc:spChg>
        <pc:picChg chg="add mod">
          <ac:chgData name="Kishore R" userId="a60704e01c446859" providerId="LiveId" clId="{CD3795F9-7ABE-4E31-906D-CC51F9D70D9E}" dt="2024-12-03T03:35:06.329" v="20" actId="1076"/>
          <ac:picMkLst>
            <pc:docMk/>
            <pc:sldMk cId="2858163101" sldId="397"/>
            <ac:picMk id="6" creationId="{A3D3F07E-620A-603A-26C6-0213EB471238}"/>
          </ac:picMkLst>
        </pc:picChg>
        <pc:picChg chg="add mod">
          <ac:chgData name="Kishore R" userId="a60704e01c446859" providerId="LiveId" clId="{CD3795F9-7ABE-4E31-906D-CC51F9D70D9E}" dt="2024-12-03T03:35:00.049" v="19" actId="1076"/>
          <ac:picMkLst>
            <pc:docMk/>
            <pc:sldMk cId="2858163101" sldId="397"/>
            <ac:picMk id="7" creationId="{68C4EC53-C8C1-0242-8E51-ED829C669E5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4B5F7B-B617-4EC3-82BE-F1F04125B5BA}" type="datetimeFigureOut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non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79F0E25-0B4D-404C-8C62-9464E15C1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36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28455F5-E222-4651-B6A0-98F0BDFE65AC}" type="datetimeFigureOut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entury Gothic" pitchFamily="34" charset="0"/>
              </a:defRPr>
            </a:lvl1pPr>
          </a:lstStyle>
          <a:p>
            <a:fld id="{23D18D97-1FF1-4EEC-B18F-2DD778B6D4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4788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92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1C73C73E-16E2-40C7-BF23-25AECDD3EF5E}" type="slidenum">
              <a:rPr lang="en-IN" altLang="en-US"/>
              <a:pPr/>
              <a:t>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1268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fld id="{3628D5EF-EC50-4BAB-8B21-DD3AE7F57A5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12"/>
          <p:cNvSpPr/>
          <p:nvPr/>
        </p:nvSpPr>
        <p:spPr>
          <a:xfrm>
            <a:off x="87313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4138" y="1449388"/>
            <a:ext cx="12028487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138" y="1397000"/>
            <a:ext cx="12028487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138" y="2976563"/>
            <a:ext cx="12028487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0E2ED-FA25-45BC-BA87-0C5CB0F6DB49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ACDE9-83C6-4E22-AA02-B7CDAC1FB5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39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AC00B-0B29-44B3-A3DB-BF9FD923A612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B2884-ED21-4CD0-BAB2-67A6833A62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755361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7FE50-57D5-484D-9E4F-FFC059A4636C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3DAE9-6CC3-4F9A-AAAC-3B93F345A9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63624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29CCE-B642-40C2-8D65-ACFDA695CABA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5F8EC9-EB6D-4EE8-84F1-B0702D1619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498129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92075" y="2376488"/>
            <a:ext cx="12018963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075" y="2341563"/>
            <a:ext cx="12018963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46E48-A577-46F8-A4B4-4E33125DCE0D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A1CB2BA3-C6CF-4FEF-A621-F4D3224018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0844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750A-C067-476D-A7BC-B3A0BA65A516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C4F6F-B2D2-4D91-837E-8F4FCD02D3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153415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60478-E51A-4B38-8004-603551D200C6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9DB63-D0C8-415E-8DBD-5193B96954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9732980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A7B4A-4B01-4197-970A-3D8D15B283BB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16402-F9D7-4E8E-8160-39155D10D9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91036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99621-2A6C-4F22-95C3-BABA53684433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BFC07-89A7-49CA-84C9-A29BD84A5F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3047979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ounded Rectangle 8"/>
          <p:cNvSpPr/>
          <p:nvPr/>
        </p:nvSpPr>
        <p:spPr>
          <a:xfrm>
            <a:off x="85725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26A-F49F-4A01-BB26-7298A4509905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E802F-0F6C-48F9-AB78-6430DE06D7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749358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90488" y="4683125"/>
            <a:ext cx="12009437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075" y="4649788"/>
            <a:ext cx="12007850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2075" y="4773613"/>
            <a:ext cx="12007850" cy="4921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420F4-AA54-4755-B81E-0F6E9CD50ACB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571B5D12-F007-4A2C-AFE3-5CB37776519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314244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85725" y="69850"/>
            <a:ext cx="1201737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69513F-680C-496C-99FA-A342C61217CE}" type="datetime1">
              <a:rPr lang="en-US"/>
              <a:pPr>
                <a:defRPr/>
              </a:pPr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Zeroth Review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/>
                <a:cs typeface="幼圆"/>
              </a:defRPr>
            </a:lvl1pPr>
          </a:lstStyle>
          <a:p>
            <a:fld id="{6A7AAE40-E81C-4889-9C80-4EBCFCC6F5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5" r:id="rId2"/>
    <p:sldLayoutId id="2147483723" r:id="rId3"/>
    <p:sldLayoutId id="2147483716" r:id="rId4"/>
    <p:sldLayoutId id="2147483717" r:id="rId5"/>
    <p:sldLayoutId id="2147483718" r:id="rId6"/>
    <p:sldLayoutId id="2147483719" r:id="rId7"/>
    <p:sldLayoutId id="2147483724" r:id="rId8"/>
    <p:sldLayoutId id="2147483725" r:id="rId9"/>
    <p:sldLayoutId id="2147483720" r:id="rId10"/>
    <p:sldLayoutId id="2147483721" r:id="rId11"/>
  </p:sldLayoutIdLst>
  <p:transition spd="med">
    <p:fade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" y="3111690"/>
            <a:ext cx="11857038" cy="3394619"/>
          </a:xfrm>
        </p:spPr>
        <p:txBody>
          <a:bodyPr>
            <a:normAutofit fontScale="25000" lnSpcReduction="20000"/>
          </a:bodyPr>
          <a:lstStyle/>
          <a:p>
            <a:pPr eaLnBrk="1" fontAlgn="auto" hangingPunct="1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3100" b="1" dirty="0">
              <a:solidFill>
                <a:srgbClr val="00B05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8000" b="1" dirty="0">
                <a:solidFill>
                  <a:srgbClr val="00B050"/>
                </a:solidFill>
                <a:latin typeface="Times New Roman" pitchFamily="18" charset="0"/>
                <a:cs typeface="Times New Roman" panose="02020603050405020304" pitchFamily="18" charset="0"/>
              </a:rPr>
              <a:t>Presented by:</a:t>
            </a:r>
          </a:p>
          <a:p>
            <a:pPr eaLnBrk="1" fontAlgn="auto" hangingPunct="1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SHIRI RAAM (230381171061102)</a:t>
            </a:r>
          </a:p>
          <a:p>
            <a:pPr eaLnBrk="1" fontAlgn="auto" hangingPunct="1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VENKADA KRISHNAN (2303811710621119)</a:t>
            </a:r>
          </a:p>
          <a:p>
            <a:pPr eaLnBrk="1" fontAlgn="auto" hangingPunct="1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defRPr/>
            </a:pPr>
            <a:r>
              <a:rPr lang="en-US" altLang="zh-CN" sz="80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VIDHYA SAGAR SUNDAR (2303811710621122)</a:t>
            </a:r>
            <a:endParaRPr lang="en-US" altLang="zh-CN" sz="2200" b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3100" b="1" dirty="0">
                <a:solidFill>
                  <a:srgbClr val="00B050"/>
                </a:solidFill>
                <a:latin typeface="Times New Roman" pitchFamily="18" charset="0"/>
                <a:cs typeface="Times New Roman" panose="02020603050405020304" pitchFamily="18" charset="0"/>
              </a:rPr>
              <a:t>										</a:t>
            </a:r>
            <a:r>
              <a:rPr lang="en-US" sz="8000" b="1" i="1" dirty="0">
                <a:solidFill>
                  <a:srgbClr val="00B050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Under the Guidance of                                          </a:t>
            </a:r>
            <a:endParaRPr lang="en-IN" sz="8000" b="1" i="1" dirty="0">
              <a:solidFill>
                <a:srgbClr val="00B050"/>
              </a:solidFill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algn="r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8000" b="1" i="1" dirty="0" err="1">
                <a:solidFill>
                  <a:srgbClr val="000066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Mrs.G.KEERTHANA</a:t>
            </a:r>
            <a:r>
              <a:rPr lang="en-IN" sz="8000" b="1" i="1" dirty="0">
                <a:solidFill>
                  <a:srgbClr val="000066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, M.E .,</a:t>
            </a:r>
          </a:p>
          <a:p>
            <a:pPr algn="r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8000" b="1" i="1" dirty="0">
                <a:solidFill>
                  <a:srgbClr val="000066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ASSISTANT PROFESSOR</a:t>
            </a:r>
            <a:endParaRPr lang="en-IN" sz="8000" b="1" i="1" dirty="0">
              <a:solidFill>
                <a:srgbClr val="000066"/>
              </a:solidFill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algn="r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IN" sz="8000" b="1" i="1" dirty="0">
                <a:solidFill>
                  <a:srgbClr val="000066"/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ECE</a:t>
            </a:r>
          </a:p>
          <a:p>
            <a:pPr algn="r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3200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b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200" b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700" b="1" i="1" dirty="0">
                <a:solidFill>
                  <a:srgbClr val="00B050"/>
                </a:solidFill>
                <a:latin typeface="Times New Roman" pitchFamily="18" charset="0"/>
                <a:cs typeface="Times New Roman" panose="02020603050405020304" pitchFamily="18" charset="0"/>
              </a:rPr>
              <a:t>	</a:t>
            </a:r>
            <a:endParaRPr lang="en-US" altLang="zh-C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fontAlgn="auto" hangingPunct="1">
              <a:lnSpc>
                <a:spcPct val="80000"/>
              </a:lnSpc>
              <a:spcBef>
                <a:spcPts val="463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lnSpc>
                <a:spcPct val="90000"/>
              </a:lnSpc>
              <a:spcBef>
                <a:spcPts val="463"/>
              </a:spcBef>
              <a:spcAft>
                <a:spcPts val="0"/>
              </a:spcAft>
              <a:buFont typeface="Wingdings 2"/>
              <a:buNone/>
              <a:defRPr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Title 5"/>
          <p:cNvSpPr>
            <a:spLocks noGrp="1" noChangeArrowheads="1"/>
          </p:cNvSpPr>
          <p:nvPr>
            <p:ph type="ctrTitle"/>
          </p:nvPr>
        </p:nvSpPr>
        <p:spPr>
          <a:xfrm>
            <a:off x="621322" y="1371600"/>
            <a:ext cx="11570677" cy="1793631"/>
          </a:xfrm>
        </p:spPr>
        <p:txBody>
          <a:bodyPr/>
          <a:lstStyle/>
          <a:p>
            <a:pPr eaLnBrk="1" hangingPunct="1"/>
            <a:r>
              <a:rPr altLang="en-US" sz="3200" b="1" dirty="0">
                <a:latin typeface="Times New Roman" pitchFamily="18" charset="0"/>
                <a:cs typeface="Times New Roman" pitchFamily="18" charset="0"/>
              </a:rPr>
              <a:t>ECB1204 </a:t>
            </a:r>
            <a:r>
              <a:rPr lang="en-US" altLang="en-US" sz="32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altLang="en-US" sz="3200" b="1" dirty="0">
                <a:latin typeface="Times New Roman" pitchFamily="18" charset="0"/>
                <a:cs typeface="Times New Roman" pitchFamily="18" charset="0"/>
              </a:rPr>
              <a:t> ANALOG INTEGRATED CIRCUIT DESIGN</a:t>
            </a:r>
            <a:br>
              <a:rPr alt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32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FOOTBOARD AVOIDER</a:t>
            </a:r>
            <a:endParaRPr altLang="en-US" sz="32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7" name="Picture 9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306388"/>
            <a:ext cx="1041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078173"/>
            <a:ext cx="11055350" cy="5295331"/>
          </a:xfrm>
        </p:spPr>
        <p:txBody>
          <a:bodyPr>
            <a:noAutofit/>
          </a:bodyPr>
          <a:lstStyle/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80B8D3-9AE4-AC11-0408-D17288C9CF2A}"/>
              </a:ext>
            </a:extLst>
          </p:cNvPr>
          <p:cNvSpPr txBox="1"/>
          <p:nvPr/>
        </p:nvSpPr>
        <p:spPr>
          <a:xfrm>
            <a:off x="352879" y="1470025"/>
            <a:ext cx="11229521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footboard avoider system effectively reduces the risk of accidents by alerting the driver when passengers are standing on the footboard.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Cost-Effective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Using simple and low-power components, the system is both affordable and energy-efficient, making it suitable for widespread use.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Solution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offers a reliable and easy-to-implement solution for improving safety in various types of transportation.</a:t>
            </a:r>
          </a:p>
        </p:txBody>
      </p:sp>
    </p:spTree>
    <p:extLst>
      <p:ext uri="{BB962C8B-B14F-4D97-AF65-F5344CB8AC3E}">
        <p14:creationId xmlns:p14="http://schemas.microsoft.com/office/powerpoint/2010/main" val="237676768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FUTURE ENHANCEMENT</a:t>
            </a: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078173"/>
            <a:ext cx="11055350" cy="5295331"/>
          </a:xfrm>
        </p:spPr>
        <p:txBody>
          <a:bodyPr>
            <a:noAutofit/>
          </a:bodyPr>
          <a:lstStyle/>
          <a:p>
            <a:pPr marL="0" indent="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None/>
              <a:defRPr/>
            </a:pP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Device Integration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 real-time notifications on mobile apps to alert drivers about footboard occupancy.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Sensors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ultrasonic or LIDAR sensors for better detection in diverse weather conditions.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Control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 automatic vehicle braking or speed reduction when footboard presence is detected.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vehicle-to-vehicle communication to share alerts about potential hazards.</a:t>
            </a:r>
          </a:p>
          <a:p>
            <a:pPr algn="just"/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Harvesting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Implement solar panels or other energy-efficient methods to reduce reliance on external power sources.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767689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825" y="2708275"/>
            <a:ext cx="9144000" cy="10668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7652" name="Content Placeholder 99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888" y="330200"/>
            <a:ext cx="1092200" cy="674688"/>
          </a:xfrm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OUTLINE</a:t>
            </a:r>
            <a:endParaRPr lang="en-IN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371600"/>
            <a:ext cx="11055350" cy="5001904"/>
          </a:xfrm>
        </p:spPr>
        <p:txBody>
          <a:bodyPr>
            <a:no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ABSTRACT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INTRODUCTION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OBJECTIVE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HARDWARE MODULE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RESULTS AND DISCUSSION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ADVANTAGES AND APPLICATIONS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CONCLUSION</a:t>
            </a:r>
          </a:p>
          <a:p>
            <a:pPr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itchFamily="2" charset="2"/>
              <a:buChar char="q"/>
              <a:defRPr/>
            </a:pPr>
            <a:r>
              <a:rPr lang="en-US" sz="2000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FUTURE ENHANCEMENT</a:t>
            </a: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ABSTRACT</a:t>
            </a: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078173"/>
            <a:ext cx="11055350" cy="5295331"/>
          </a:xfrm>
        </p:spPr>
        <p:txBody>
          <a:bodyPr>
            <a:noAutofit/>
          </a:bodyPr>
          <a:lstStyle/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1BB1EA-276D-230B-9F39-CA19CC02B49E}"/>
              </a:ext>
            </a:extLst>
          </p:cNvPr>
          <p:cNvSpPr txBox="1"/>
          <p:nvPr/>
        </p:nvSpPr>
        <p:spPr>
          <a:xfrm>
            <a:off x="885824" y="1436948"/>
            <a:ext cx="10563225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footboard avoider system improves safety by detecting passengers standing on vehicle footboards and alerting the driver.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It uses an 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sensor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 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an 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 system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(buzzer and LEDs) to notify the driver in real-time.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Future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is cost-effective and energy-efficient. Future enhancements may include advanced sensors, wireless communication, and automated vehicle control.</a:t>
            </a:r>
          </a:p>
        </p:txBody>
      </p:sp>
    </p:spTree>
    <p:extLst>
      <p:ext uri="{BB962C8B-B14F-4D97-AF65-F5344CB8AC3E}">
        <p14:creationId xmlns:p14="http://schemas.microsoft.com/office/powerpoint/2010/main" val="20626148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9526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078173"/>
            <a:ext cx="11055350" cy="5295331"/>
          </a:xfrm>
        </p:spPr>
        <p:txBody>
          <a:bodyPr>
            <a:noAutofit/>
          </a:bodyPr>
          <a:lstStyle/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85544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05024E-9B58-3CB5-2160-0F3CCEC0A06D}"/>
              </a:ext>
            </a:extLst>
          </p:cNvPr>
          <p:cNvSpPr txBox="1"/>
          <p:nvPr/>
        </p:nvSpPr>
        <p:spPr>
          <a:xfrm>
            <a:off x="1014412" y="1665238"/>
            <a:ext cx="9972675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Accidents caused by passengers standing on vehicle footboards are a safety concern, especially in public transport.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footboard avoider system detects passengers on the footboard and alerts the driver through sound (buzzer) and visual cues (LEDs).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uses an 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sensor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detection, a 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processing, and a 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for real-time alerts.</a:t>
            </a:r>
          </a:p>
        </p:txBody>
      </p:sp>
    </p:spTree>
    <p:extLst>
      <p:ext uri="{BB962C8B-B14F-4D97-AF65-F5344CB8AC3E}">
        <p14:creationId xmlns:p14="http://schemas.microsoft.com/office/powerpoint/2010/main" val="237676768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F0CC-283E-F73C-3BD9-60020DAF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736CA-65CB-42A9-981B-42BB5945BB1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927" y="1447800"/>
            <a:ext cx="11279673" cy="45720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Footboard Safety Risks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Passengers standing on vehicle footboards are at risk of accidents and injuries, especially in crowded conditions.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Driver Unawareness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Drivers often don’t know when passengers are on footboards, making it harder to react in time.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Detection System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simple, affordable system is required to detect passengers on the footboard and alert the driver.</a:t>
            </a:r>
          </a:p>
          <a:p>
            <a:pPr algn="just">
              <a:lnSpc>
                <a:spcPct val="150000"/>
              </a:lnSpc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Solution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must be low-cost, easy to implement, and energy-efficient for widespread use across various vehicles.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BD233-E26C-0ABA-557E-EB8D43296F2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10571583" y="7193901"/>
            <a:ext cx="408577" cy="253015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8A32B-8A07-2304-1D63-3DE59790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68750A-C067-476D-A7BC-B3A0BA65A516}" type="datetime1">
              <a:rPr lang="en-US" smtClean="0"/>
              <a:pPr>
                <a:defRPr/>
              </a:pPr>
              <a:t>12/3/2024</a:t>
            </a:fld>
            <a:endParaRPr lang="en-US"/>
          </a:p>
        </p:txBody>
      </p:sp>
      <p:pic>
        <p:nvPicPr>
          <p:cNvPr id="6" name="Content Placeholder 99">
            <a:extLst>
              <a:ext uri="{FF2B5EF4-FFF2-40B4-BE49-F238E27FC236}">
                <a16:creationId xmlns:a16="http://schemas.microsoft.com/office/drawing/2014/main" id="{A3D3F07E-620A-603A-26C6-0213EB471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279240"/>
            <a:ext cx="1355725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8C4EC53-C8C1-0242-8E51-ED829C669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430" y="237332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16310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078173"/>
            <a:ext cx="11055350" cy="5295331"/>
          </a:xfrm>
        </p:spPr>
        <p:txBody>
          <a:bodyPr>
            <a:noAutofit/>
          </a:bodyPr>
          <a:lstStyle/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1F17B4-A970-7AE8-36F0-1755A63ADF31}"/>
              </a:ext>
            </a:extLst>
          </p:cNvPr>
          <p:cNvSpPr txBox="1"/>
          <p:nvPr/>
        </p:nvSpPr>
        <p:spPr>
          <a:xfrm>
            <a:off x="897325" y="1603034"/>
            <a:ext cx="10534262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Safety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 passengers standing on vehicle footboards and alert the driver to prevent accidents.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Alerts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immediate notifications using a combination of an IR sensor, microcontroller, buzzer, and LEDs.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and Energy-Efficient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 an affordable and energy-efficient system that can be easily integrated into various vehicles for enhanced safety.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6768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HARDWARE MODULE</a:t>
            </a: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078173"/>
            <a:ext cx="11055350" cy="5295331"/>
          </a:xfrm>
        </p:spPr>
        <p:txBody>
          <a:bodyPr>
            <a:noAutofit/>
          </a:bodyPr>
          <a:lstStyle/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7A573-E527-50F2-0861-B4A8800CEAB9}"/>
              </a:ext>
            </a:extLst>
          </p:cNvPr>
          <p:cNvSpPr txBox="1"/>
          <p:nvPr/>
        </p:nvSpPr>
        <p:spPr>
          <a:xfrm>
            <a:off x="718457" y="1582341"/>
            <a:ext cx="11383347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 Sensor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Detects the presence of passengers on the footboard using infrared light.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 IC (e.g., LM7805)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Ensures a stable 5V power supply for the circuit.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Produces an audible alert when the system detects a footboard user.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Provides a visual indication for the driver or passengers.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Relay Module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Acts as a switch for controlling high-power devices if needed.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Supply Unit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Supplies power to the entire system, typically from a battery or DC source.</a:t>
            </a:r>
          </a:p>
        </p:txBody>
      </p:sp>
    </p:spTree>
    <p:extLst>
      <p:ext uri="{BB962C8B-B14F-4D97-AF65-F5344CB8AC3E}">
        <p14:creationId xmlns:p14="http://schemas.microsoft.com/office/powerpoint/2010/main" val="2376767689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RESULTS AND DISCUSSION</a:t>
            </a: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609600" y="1078173"/>
            <a:ext cx="11055350" cy="5295331"/>
          </a:xfrm>
        </p:spPr>
        <p:txBody>
          <a:bodyPr>
            <a:noAutofit/>
          </a:bodyPr>
          <a:lstStyle/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US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457200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  <a:defRPr/>
            </a:pPr>
            <a:endParaRPr lang="en-IN" sz="1400" b="1" dirty="0">
              <a:latin typeface="Times New Roman" panose="02020603050405020304" pitchFamily="18" charset="0"/>
              <a:ea typeface="Microsoft Sans Serif" panose="020B0604020202020204" pitchFamily="34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315BFA2-EFD0-97FE-24E0-47DDA559D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98" y="764024"/>
            <a:ext cx="11667153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IR sensor works well in normal conditions but may struggle in extreme lighting. Advanced sensors like ultrasonic or LIDAR could improve performance.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 Mechanism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both sound (buzzer) and light (LEDs) to alert the driver, ensuring a quick response.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affordable, using inexpensive components, which makes it accessible for a wide range of vehicles.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Improvements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challenges include detection in extreme conditions and component durability. Future upgrades like advanced sensors and wireless communication can enhance the system.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low power, making it ideal for continuous operation in vehicles, especially battery-powered ones.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6768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760412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lnSpc>
                <a:spcPct val="120000"/>
              </a:lnSpc>
              <a:spcBef>
                <a:spcPts val="800"/>
              </a:spcBef>
              <a:spcAft>
                <a:spcPts val="800"/>
              </a:spcAft>
              <a:defRPr/>
            </a:pPr>
            <a:r>
              <a:rPr lang="en-US" b="1" dirty="0"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ADVANTAGES AND APPLICATIONS</a:t>
            </a:r>
          </a:p>
        </p:txBody>
      </p:sp>
      <p:pic>
        <p:nvPicPr>
          <p:cNvPr id="10244" name="Content Placeholder 99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6550" y="176213"/>
            <a:ext cx="1355725" cy="836612"/>
          </a:xfrm>
        </p:spPr>
      </p:pic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>
          <a:xfrm>
            <a:off x="498475" y="1005504"/>
            <a:ext cx="11055350" cy="570518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Safety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Alerts drivers in real time when passengers are standing on footboards, preventing potential accidents.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Efficient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Consumes low power, making it ideal for continuous use in vehicles.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Built with affordable and readily available components, making it a budget-friendly safety solution.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Transportation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Ideal for buses, trains, and other public transport vehicles to ensure passenger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 Buses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Protects children by alerting drivers when passengers are on the footboard.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and Private Vehicles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in forklifts, loaders, and private vehicles to prevent accidents involving footboard usage.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 panose="05020102010507070707"/>
              <a:buChar char=""/>
              <a:defRPr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176213"/>
            <a:ext cx="1196975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767689"/>
      </p:ext>
    </p:extLst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747</TotalTime>
  <Words>877</Words>
  <Application>Microsoft Office PowerPoint</Application>
  <PresentationFormat>Widescreen</PresentationFormat>
  <Paragraphs>100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Century Gothic</vt:lpstr>
      <vt:lpstr>Franklin Gothic Book</vt:lpstr>
      <vt:lpstr>Palatino Linotype</vt:lpstr>
      <vt:lpstr>Perpetua</vt:lpstr>
      <vt:lpstr>Times New Roman</vt:lpstr>
      <vt:lpstr>Wingdings</vt:lpstr>
      <vt:lpstr>Wingdings 2</vt:lpstr>
      <vt:lpstr>Equity</vt:lpstr>
      <vt:lpstr>ECB1204 – ANALOG INTEGRATED CIRCUIT DESIGN FOOTBOARD AVOIDER</vt:lpstr>
      <vt:lpstr>OUTLINE</vt:lpstr>
      <vt:lpstr>ABSTRACT</vt:lpstr>
      <vt:lpstr>INTRODUCTION</vt:lpstr>
      <vt:lpstr>PROBLEM STATEMENT</vt:lpstr>
      <vt:lpstr>OBJECTIVE</vt:lpstr>
      <vt:lpstr>HARDWARE MODULE</vt:lpstr>
      <vt:lpstr>RESULTS AND DISCUSSION</vt:lpstr>
      <vt:lpstr>ADVANTAGES AND APPLICATIONS</vt:lpstr>
      <vt:lpstr>CONCLUSION</vt:lpstr>
      <vt:lpstr>FUTURE ENHANCEMENT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Slide</dc:title>
  <dc:creator>EMBEDDED</dc:creator>
  <cp:lastModifiedBy>Kishore R</cp:lastModifiedBy>
  <cp:revision>51</cp:revision>
  <dcterms:created xsi:type="dcterms:W3CDTF">2017-04-13T11:52:33Z</dcterms:created>
  <dcterms:modified xsi:type="dcterms:W3CDTF">2024-12-03T03:42:37Z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TC034605459991</vt:lpwstr>
  </property>
  <property fmtid="{D5CDD505-2E9C-101B-9397-08002B2CF9AE}" pid="3" name="ICV">
    <vt:lpwstr>D0526F5F9A91471BBD1C8DE6EACAB835</vt:lpwstr>
  </property>
  <property fmtid="{D5CDD505-2E9C-101B-9397-08002B2CF9AE}" pid="4" name="KSOProductBuildVer">
    <vt:lpwstr>1033-11.2.0.11388</vt:lpwstr>
  </property>
</Properties>
</file>