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4"/>
  </p:sldMasterIdLst>
  <p:sldIdLst>
    <p:sldId id="256" r:id="rId5"/>
    <p:sldId id="270" r:id="rId6"/>
    <p:sldId id="257" r:id="rId7"/>
    <p:sldId id="258" r:id="rId8"/>
    <p:sldId id="259" r:id="rId9"/>
    <p:sldId id="260" r:id="rId10"/>
    <p:sldId id="261" r:id="rId11"/>
    <p:sldId id="262" r:id="rId12"/>
    <p:sldId id="263" r:id="rId13"/>
    <p:sldId id="264" r:id="rId14"/>
    <p:sldId id="265" r:id="rId15"/>
    <p:sldId id="272"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BDE64-85D7-43BA-931A-5707187A589D}" v="14" dt="2023-11-30T00:57:04.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iba Gangapur" userId="1c579f17bab927c3" providerId="LiveId" clId="{69FBDE64-85D7-43BA-931A-5707187A589D}"/>
    <pc:docChg chg="undo custSel addSld modSld">
      <pc:chgData name="Prathiba Gangapur" userId="1c579f17bab927c3" providerId="LiveId" clId="{69FBDE64-85D7-43BA-931A-5707187A589D}" dt="2023-11-30T01:31:22.606" v="1242" actId="14100"/>
      <pc:docMkLst>
        <pc:docMk/>
      </pc:docMkLst>
      <pc:sldChg chg="modSp mod">
        <pc:chgData name="Prathiba Gangapur" userId="1c579f17bab927c3" providerId="LiveId" clId="{69FBDE64-85D7-43BA-931A-5707187A589D}" dt="2023-11-29T23:41:45.872" v="653" actId="255"/>
        <pc:sldMkLst>
          <pc:docMk/>
          <pc:sldMk cId="2653791287" sldId="256"/>
        </pc:sldMkLst>
        <pc:spChg chg="mod">
          <ac:chgData name="Prathiba Gangapur" userId="1c579f17bab927c3" providerId="LiveId" clId="{69FBDE64-85D7-43BA-931A-5707187A589D}" dt="2023-11-29T23:35:09.799" v="222" actId="113"/>
          <ac:spMkLst>
            <pc:docMk/>
            <pc:sldMk cId="2653791287" sldId="256"/>
            <ac:spMk id="2" creationId="{B9B04DD0-EFE8-8B98-B866-BECEC8314A9D}"/>
          </ac:spMkLst>
        </pc:spChg>
        <pc:spChg chg="mod">
          <ac:chgData name="Prathiba Gangapur" userId="1c579f17bab927c3" providerId="LiveId" clId="{69FBDE64-85D7-43BA-931A-5707187A589D}" dt="2023-11-29T23:41:45.872" v="653" actId="255"/>
          <ac:spMkLst>
            <pc:docMk/>
            <pc:sldMk cId="2653791287" sldId="256"/>
            <ac:spMk id="3" creationId="{C6089CCE-8CE8-9565-6B24-CC6A0095FA36}"/>
          </ac:spMkLst>
        </pc:spChg>
      </pc:sldChg>
      <pc:sldChg chg="addSp delSp modSp new mod">
        <pc:chgData name="Prathiba Gangapur" userId="1c579f17bab927c3" providerId="LiveId" clId="{69FBDE64-85D7-43BA-931A-5707187A589D}" dt="2023-11-29T23:49:30.436" v="829" actId="113"/>
        <pc:sldMkLst>
          <pc:docMk/>
          <pc:sldMk cId="2652750250" sldId="257"/>
        </pc:sldMkLst>
        <pc:spChg chg="mod">
          <ac:chgData name="Prathiba Gangapur" userId="1c579f17bab927c3" providerId="LiveId" clId="{69FBDE64-85D7-43BA-931A-5707187A589D}" dt="2023-11-29T23:35:29.503" v="228" actId="122"/>
          <ac:spMkLst>
            <pc:docMk/>
            <pc:sldMk cId="2652750250" sldId="257"/>
            <ac:spMk id="2" creationId="{DDE4A77F-EB71-6F7D-AD4F-64CBC46605AC}"/>
          </ac:spMkLst>
        </pc:spChg>
        <pc:spChg chg="mod">
          <ac:chgData name="Prathiba Gangapur" userId="1c579f17bab927c3" providerId="LiveId" clId="{69FBDE64-85D7-43BA-931A-5707187A589D}" dt="2023-11-29T23:49:30.436" v="829" actId="113"/>
          <ac:spMkLst>
            <pc:docMk/>
            <pc:sldMk cId="2652750250" sldId="257"/>
            <ac:spMk id="3" creationId="{A19E9801-BF9E-108D-028F-93C56302087B}"/>
          </ac:spMkLst>
        </pc:spChg>
        <pc:spChg chg="add del">
          <ac:chgData name="Prathiba Gangapur" userId="1c579f17bab927c3" providerId="LiveId" clId="{69FBDE64-85D7-43BA-931A-5707187A589D}" dt="2023-11-29T23:38:02.248" v="407"/>
          <ac:spMkLst>
            <pc:docMk/>
            <pc:sldMk cId="2652750250" sldId="257"/>
            <ac:spMk id="4" creationId="{71C1D283-226A-B5FB-1B4E-7CDDAB4E7873}"/>
          </ac:spMkLst>
        </pc:spChg>
      </pc:sldChg>
      <pc:sldChg chg="addSp delSp modSp new mod">
        <pc:chgData name="Prathiba Gangapur" userId="1c579f17bab927c3" providerId="LiveId" clId="{69FBDE64-85D7-43BA-931A-5707187A589D}" dt="2023-11-29T23:56:13.144" v="870" actId="1076"/>
        <pc:sldMkLst>
          <pc:docMk/>
          <pc:sldMk cId="3637841038" sldId="258"/>
        </pc:sldMkLst>
        <pc:spChg chg="mod">
          <ac:chgData name="Prathiba Gangapur" userId="1c579f17bab927c3" providerId="LiveId" clId="{69FBDE64-85D7-43BA-931A-5707187A589D}" dt="2023-11-29T23:50:13.978" v="835" actId="108"/>
          <ac:spMkLst>
            <pc:docMk/>
            <pc:sldMk cId="3637841038" sldId="258"/>
            <ac:spMk id="2" creationId="{EB577938-423E-8977-3E1A-E4B9F71088CC}"/>
          </ac:spMkLst>
        </pc:spChg>
        <pc:spChg chg="mod">
          <ac:chgData name="Prathiba Gangapur" userId="1c579f17bab927c3" providerId="LiveId" clId="{69FBDE64-85D7-43BA-931A-5707187A589D}" dt="2023-11-29T23:56:10.962" v="869" actId="20577"/>
          <ac:spMkLst>
            <pc:docMk/>
            <pc:sldMk cId="3637841038" sldId="258"/>
            <ac:spMk id="3" creationId="{F6DA925F-A54E-D9BA-6DC3-74B063BE959C}"/>
          </ac:spMkLst>
        </pc:spChg>
        <pc:picChg chg="add del mod">
          <ac:chgData name="Prathiba Gangapur" userId="1c579f17bab927c3" providerId="LiveId" clId="{69FBDE64-85D7-43BA-931A-5707187A589D}" dt="2023-11-29T23:55:01.490" v="854" actId="478"/>
          <ac:picMkLst>
            <pc:docMk/>
            <pc:sldMk cId="3637841038" sldId="258"/>
            <ac:picMk id="5" creationId="{76B8798E-AF9D-71B2-E527-625D0F16EDD4}"/>
          </ac:picMkLst>
        </pc:picChg>
        <pc:picChg chg="add mod">
          <ac:chgData name="Prathiba Gangapur" userId="1c579f17bab927c3" providerId="LiveId" clId="{69FBDE64-85D7-43BA-931A-5707187A589D}" dt="2023-11-29T23:56:13.144" v="870" actId="1076"/>
          <ac:picMkLst>
            <pc:docMk/>
            <pc:sldMk cId="3637841038" sldId="258"/>
            <ac:picMk id="7" creationId="{FCD52BA5-BEC5-3E68-8B89-79B2169DB7F2}"/>
          </ac:picMkLst>
        </pc:picChg>
      </pc:sldChg>
      <pc:sldChg chg="addSp modSp new mod">
        <pc:chgData name="Prathiba Gangapur" userId="1c579f17bab927c3" providerId="LiveId" clId="{69FBDE64-85D7-43BA-931A-5707187A589D}" dt="2023-11-30T00:30:47.656" v="926" actId="14100"/>
        <pc:sldMkLst>
          <pc:docMk/>
          <pc:sldMk cId="98060029" sldId="259"/>
        </pc:sldMkLst>
        <pc:spChg chg="mod">
          <ac:chgData name="Prathiba Gangapur" userId="1c579f17bab927c3" providerId="LiveId" clId="{69FBDE64-85D7-43BA-931A-5707187A589D}" dt="2023-11-30T00:25:56.683" v="878" actId="14100"/>
          <ac:spMkLst>
            <pc:docMk/>
            <pc:sldMk cId="98060029" sldId="259"/>
            <ac:spMk id="2" creationId="{4FC079C9-F806-8389-D1D7-BF16371240BF}"/>
          </ac:spMkLst>
        </pc:spChg>
        <pc:spChg chg="mod">
          <ac:chgData name="Prathiba Gangapur" userId="1c579f17bab927c3" providerId="LiveId" clId="{69FBDE64-85D7-43BA-931A-5707187A589D}" dt="2023-11-30T00:28:34.603" v="919" actId="12"/>
          <ac:spMkLst>
            <pc:docMk/>
            <pc:sldMk cId="98060029" sldId="259"/>
            <ac:spMk id="3" creationId="{CE0110D1-19BE-F905-03D6-76525FC4923A}"/>
          </ac:spMkLst>
        </pc:spChg>
        <pc:picChg chg="add mod">
          <ac:chgData name="Prathiba Gangapur" userId="1c579f17bab927c3" providerId="LiveId" clId="{69FBDE64-85D7-43BA-931A-5707187A589D}" dt="2023-11-30T00:30:47.656" v="926" actId="14100"/>
          <ac:picMkLst>
            <pc:docMk/>
            <pc:sldMk cId="98060029" sldId="259"/>
            <ac:picMk id="5" creationId="{6DC57BCA-A4B9-21A2-CD6C-6AF22B3EA4FB}"/>
          </ac:picMkLst>
        </pc:picChg>
      </pc:sldChg>
      <pc:sldChg chg="addSp delSp modSp new mod">
        <pc:chgData name="Prathiba Gangapur" userId="1c579f17bab927c3" providerId="LiveId" clId="{69FBDE64-85D7-43BA-931A-5707187A589D}" dt="2023-11-30T00:55:14.372" v="1049"/>
        <pc:sldMkLst>
          <pc:docMk/>
          <pc:sldMk cId="1132137635" sldId="260"/>
        </pc:sldMkLst>
        <pc:spChg chg="mod">
          <ac:chgData name="Prathiba Gangapur" userId="1c579f17bab927c3" providerId="LiveId" clId="{69FBDE64-85D7-43BA-931A-5707187A589D}" dt="2023-11-30T00:47:00.273" v="1026" actId="1076"/>
          <ac:spMkLst>
            <pc:docMk/>
            <pc:sldMk cId="1132137635" sldId="260"/>
            <ac:spMk id="2" creationId="{5C396D90-E22F-160F-28E4-8DF58A9B504A}"/>
          </ac:spMkLst>
        </pc:spChg>
        <pc:spChg chg="mod">
          <ac:chgData name="Prathiba Gangapur" userId="1c579f17bab927c3" providerId="LiveId" clId="{69FBDE64-85D7-43BA-931A-5707187A589D}" dt="2023-11-30T00:54:02.427" v="1043" actId="113"/>
          <ac:spMkLst>
            <pc:docMk/>
            <pc:sldMk cId="1132137635" sldId="260"/>
            <ac:spMk id="3" creationId="{690C5B53-DB6E-B884-6DDA-822C568A2638}"/>
          </ac:spMkLst>
        </pc:spChg>
        <pc:spChg chg="add del mod">
          <ac:chgData name="Prathiba Gangapur" userId="1c579f17bab927c3" providerId="LiveId" clId="{69FBDE64-85D7-43BA-931A-5707187A589D}" dt="2023-11-30T00:55:14.372" v="1047"/>
          <ac:spMkLst>
            <pc:docMk/>
            <pc:sldMk cId="1132137635" sldId="260"/>
            <ac:spMk id="6" creationId="{E445BD0D-7110-D1CE-605F-DB0FCAE55410}"/>
          </ac:spMkLst>
        </pc:spChg>
        <pc:spChg chg="add del mod">
          <ac:chgData name="Prathiba Gangapur" userId="1c579f17bab927c3" providerId="LiveId" clId="{69FBDE64-85D7-43BA-931A-5707187A589D}" dt="2023-11-30T00:55:14.372" v="1049"/>
          <ac:spMkLst>
            <pc:docMk/>
            <pc:sldMk cId="1132137635" sldId="260"/>
            <ac:spMk id="7" creationId="{FEEA7174-BBA6-4C4A-1F22-E6F4839EE1A2}"/>
          </ac:spMkLst>
        </pc:spChg>
        <pc:picChg chg="add mod">
          <ac:chgData name="Prathiba Gangapur" userId="1c579f17bab927c3" providerId="LiveId" clId="{69FBDE64-85D7-43BA-931A-5707187A589D}" dt="2023-11-30T00:54:14.718" v="1045" actId="14100"/>
          <ac:picMkLst>
            <pc:docMk/>
            <pc:sldMk cId="1132137635" sldId="260"/>
            <ac:picMk id="5" creationId="{DB67DFEB-D8D2-33B0-3FE9-B27E114CC29F}"/>
          </ac:picMkLst>
        </pc:picChg>
      </pc:sldChg>
      <pc:sldChg chg="addSp delSp modSp new mod">
        <pc:chgData name="Prathiba Gangapur" userId="1c579f17bab927c3" providerId="LiveId" clId="{69FBDE64-85D7-43BA-931A-5707187A589D}" dt="2023-11-30T01:04:05.008" v="1111" actId="1076"/>
        <pc:sldMkLst>
          <pc:docMk/>
          <pc:sldMk cId="1565414128" sldId="261"/>
        </pc:sldMkLst>
        <pc:spChg chg="mod">
          <ac:chgData name="Prathiba Gangapur" userId="1c579f17bab927c3" providerId="LiveId" clId="{69FBDE64-85D7-43BA-931A-5707187A589D}" dt="2023-11-30T00:56:00.322" v="1062" actId="27636"/>
          <ac:spMkLst>
            <pc:docMk/>
            <pc:sldMk cId="1565414128" sldId="261"/>
            <ac:spMk id="2" creationId="{5C189534-6769-8E44-47F7-5F59D1A8B522}"/>
          </ac:spMkLst>
        </pc:spChg>
        <pc:spChg chg="mod">
          <ac:chgData name="Prathiba Gangapur" userId="1c579f17bab927c3" providerId="LiveId" clId="{69FBDE64-85D7-43BA-931A-5707187A589D}" dt="2023-11-30T01:04:02.247" v="1110" actId="108"/>
          <ac:spMkLst>
            <pc:docMk/>
            <pc:sldMk cId="1565414128" sldId="261"/>
            <ac:spMk id="3" creationId="{CA29B7F2-4619-D15E-6D1A-802397292B8E}"/>
          </ac:spMkLst>
        </pc:spChg>
        <pc:spChg chg="add del mod">
          <ac:chgData name="Prathiba Gangapur" userId="1c579f17bab927c3" providerId="LiveId" clId="{69FBDE64-85D7-43BA-931A-5707187A589D}" dt="2023-11-30T00:57:15.729" v="1093"/>
          <ac:spMkLst>
            <pc:docMk/>
            <pc:sldMk cId="1565414128" sldId="261"/>
            <ac:spMk id="4" creationId="{C2E043ED-FE9F-B750-880B-FA23FE3873A8}"/>
          </ac:spMkLst>
        </pc:spChg>
        <pc:picChg chg="add mod">
          <ac:chgData name="Prathiba Gangapur" userId="1c579f17bab927c3" providerId="LiveId" clId="{69FBDE64-85D7-43BA-931A-5707187A589D}" dt="2023-11-30T01:04:05.008" v="1111" actId="1076"/>
          <ac:picMkLst>
            <pc:docMk/>
            <pc:sldMk cId="1565414128" sldId="261"/>
            <ac:picMk id="6" creationId="{39291018-9CB7-701C-479C-AA0FE29017A1}"/>
          </ac:picMkLst>
        </pc:picChg>
      </pc:sldChg>
      <pc:sldChg chg="addSp delSp modSp new mod">
        <pc:chgData name="Prathiba Gangapur" userId="1c579f17bab927c3" providerId="LiveId" clId="{69FBDE64-85D7-43BA-931A-5707187A589D}" dt="2023-11-30T01:10:04.965" v="1169" actId="14100"/>
        <pc:sldMkLst>
          <pc:docMk/>
          <pc:sldMk cId="641274945" sldId="262"/>
        </pc:sldMkLst>
        <pc:spChg chg="mod">
          <ac:chgData name="Prathiba Gangapur" userId="1c579f17bab927c3" providerId="LiveId" clId="{69FBDE64-85D7-43BA-931A-5707187A589D}" dt="2023-11-30T01:05:56.257" v="1124" actId="1076"/>
          <ac:spMkLst>
            <pc:docMk/>
            <pc:sldMk cId="641274945" sldId="262"/>
            <ac:spMk id="2" creationId="{125486BA-BB92-B57F-37A0-EF4003187F79}"/>
          </ac:spMkLst>
        </pc:spChg>
        <pc:spChg chg="mod">
          <ac:chgData name="Prathiba Gangapur" userId="1c579f17bab927c3" providerId="LiveId" clId="{69FBDE64-85D7-43BA-931A-5707187A589D}" dt="2023-11-30T01:08:58.062" v="1162"/>
          <ac:spMkLst>
            <pc:docMk/>
            <pc:sldMk cId="641274945" sldId="262"/>
            <ac:spMk id="3" creationId="{967978E5-B63A-3D24-A22E-B9E70258C175}"/>
          </ac:spMkLst>
        </pc:spChg>
        <pc:picChg chg="add del">
          <ac:chgData name="Prathiba Gangapur" userId="1c579f17bab927c3" providerId="LiveId" clId="{69FBDE64-85D7-43BA-931A-5707187A589D}" dt="2023-11-30T01:09:35.566" v="1164" actId="478"/>
          <ac:picMkLst>
            <pc:docMk/>
            <pc:sldMk cId="641274945" sldId="262"/>
            <ac:picMk id="5" creationId="{515116CC-D11C-FC2E-591F-2BC0E6E2323B}"/>
          </ac:picMkLst>
        </pc:picChg>
        <pc:picChg chg="add mod">
          <ac:chgData name="Prathiba Gangapur" userId="1c579f17bab927c3" providerId="LiveId" clId="{69FBDE64-85D7-43BA-931A-5707187A589D}" dt="2023-11-30T01:10:04.965" v="1169" actId="14100"/>
          <ac:picMkLst>
            <pc:docMk/>
            <pc:sldMk cId="641274945" sldId="262"/>
            <ac:picMk id="7" creationId="{E746DAF8-D427-EF1F-E13A-DCA917A7D620}"/>
          </ac:picMkLst>
        </pc:picChg>
      </pc:sldChg>
      <pc:sldChg chg="addSp modSp new mod">
        <pc:chgData name="Prathiba Gangapur" userId="1c579f17bab927c3" providerId="LiveId" clId="{69FBDE64-85D7-43BA-931A-5707187A589D}" dt="2023-11-30T01:15:08.228" v="1185" actId="1076"/>
        <pc:sldMkLst>
          <pc:docMk/>
          <pc:sldMk cId="604705417" sldId="263"/>
        </pc:sldMkLst>
        <pc:spChg chg="mod">
          <ac:chgData name="Prathiba Gangapur" userId="1c579f17bab927c3" providerId="LiveId" clId="{69FBDE64-85D7-43BA-931A-5707187A589D}" dt="2023-11-30T01:11:48.748" v="1173" actId="14100"/>
          <ac:spMkLst>
            <pc:docMk/>
            <pc:sldMk cId="604705417" sldId="263"/>
            <ac:spMk id="2" creationId="{22322D5D-F9DF-A52B-CBF0-4B519F18A363}"/>
          </ac:spMkLst>
        </pc:spChg>
        <pc:spChg chg="mod">
          <ac:chgData name="Prathiba Gangapur" userId="1c579f17bab927c3" providerId="LiveId" clId="{69FBDE64-85D7-43BA-931A-5707187A589D}" dt="2023-11-30T01:12:48.486" v="1183" actId="5793"/>
          <ac:spMkLst>
            <pc:docMk/>
            <pc:sldMk cId="604705417" sldId="263"/>
            <ac:spMk id="3" creationId="{873D1C33-07DA-4D4B-940A-ABF332979634}"/>
          </ac:spMkLst>
        </pc:spChg>
        <pc:picChg chg="add mod">
          <ac:chgData name="Prathiba Gangapur" userId="1c579f17bab927c3" providerId="LiveId" clId="{69FBDE64-85D7-43BA-931A-5707187A589D}" dt="2023-11-30T01:15:08.228" v="1185" actId="1076"/>
          <ac:picMkLst>
            <pc:docMk/>
            <pc:sldMk cId="604705417" sldId="263"/>
            <ac:picMk id="5" creationId="{9F6AE1DE-14B6-CBE7-2004-2A15795B38C6}"/>
          </ac:picMkLst>
        </pc:picChg>
      </pc:sldChg>
      <pc:sldChg chg="addSp modSp new mod">
        <pc:chgData name="Prathiba Gangapur" userId="1c579f17bab927c3" providerId="LiveId" clId="{69FBDE64-85D7-43BA-931A-5707187A589D}" dt="2023-11-30T01:20:22.282" v="1204" actId="14100"/>
        <pc:sldMkLst>
          <pc:docMk/>
          <pc:sldMk cId="56776698" sldId="264"/>
        </pc:sldMkLst>
        <pc:spChg chg="mod">
          <ac:chgData name="Prathiba Gangapur" userId="1c579f17bab927c3" providerId="LiveId" clId="{69FBDE64-85D7-43BA-931A-5707187A589D}" dt="2023-11-30T01:18:38.710" v="1191" actId="14100"/>
          <ac:spMkLst>
            <pc:docMk/>
            <pc:sldMk cId="56776698" sldId="264"/>
            <ac:spMk id="2" creationId="{89B18325-E75A-D343-F404-26A7D8730270}"/>
          </ac:spMkLst>
        </pc:spChg>
        <pc:spChg chg="mod">
          <ac:chgData name="Prathiba Gangapur" userId="1c579f17bab927c3" providerId="LiveId" clId="{69FBDE64-85D7-43BA-931A-5707187A589D}" dt="2023-11-30T01:19:43.374" v="1200" actId="108"/>
          <ac:spMkLst>
            <pc:docMk/>
            <pc:sldMk cId="56776698" sldId="264"/>
            <ac:spMk id="3" creationId="{AEF6EEE7-3615-EDDB-5D8B-02A910D78C1F}"/>
          </ac:spMkLst>
        </pc:spChg>
        <pc:picChg chg="add mod">
          <ac:chgData name="Prathiba Gangapur" userId="1c579f17bab927c3" providerId="LiveId" clId="{69FBDE64-85D7-43BA-931A-5707187A589D}" dt="2023-11-30T01:20:22.282" v="1204" actId="14100"/>
          <ac:picMkLst>
            <pc:docMk/>
            <pc:sldMk cId="56776698" sldId="264"/>
            <ac:picMk id="5" creationId="{15BC3B01-11DC-7B3F-6B67-9655A86E22A4}"/>
          </ac:picMkLst>
        </pc:picChg>
      </pc:sldChg>
      <pc:sldChg chg="addSp modSp new mod">
        <pc:chgData name="Prathiba Gangapur" userId="1c579f17bab927c3" providerId="LiveId" clId="{69FBDE64-85D7-43BA-931A-5707187A589D}" dt="2023-11-30T01:24:11.448" v="1226" actId="14100"/>
        <pc:sldMkLst>
          <pc:docMk/>
          <pc:sldMk cId="632565843" sldId="265"/>
        </pc:sldMkLst>
        <pc:spChg chg="mod">
          <ac:chgData name="Prathiba Gangapur" userId="1c579f17bab927c3" providerId="LiveId" clId="{69FBDE64-85D7-43BA-931A-5707187A589D}" dt="2023-11-30T01:22:13.516" v="1208" actId="14100"/>
          <ac:spMkLst>
            <pc:docMk/>
            <pc:sldMk cId="632565843" sldId="265"/>
            <ac:spMk id="2" creationId="{7017026A-A0E0-D580-BBE5-F207FEC0C72D}"/>
          </ac:spMkLst>
        </pc:spChg>
        <pc:spChg chg="mod">
          <ac:chgData name="Prathiba Gangapur" userId="1c579f17bab927c3" providerId="LiveId" clId="{69FBDE64-85D7-43BA-931A-5707187A589D}" dt="2023-11-30T01:23:16.894" v="1221" actId="20577"/>
          <ac:spMkLst>
            <pc:docMk/>
            <pc:sldMk cId="632565843" sldId="265"/>
            <ac:spMk id="3" creationId="{028DF3BC-BDF2-4922-BF61-26EC0A0B11CE}"/>
          </ac:spMkLst>
        </pc:spChg>
        <pc:picChg chg="add mod">
          <ac:chgData name="Prathiba Gangapur" userId="1c579f17bab927c3" providerId="LiveId" clId="{69FBDE64-85D7-43BA-931A-5707187A589D}" dt="2023-11-30T01:24:11.448" v="1226" actId="14100"/>
          <ac:picMkLst>
            <pc:docMk/>
            <pc:sldMk cId="632565843" sldId="265"/>
            <ac:picMk id="5" creationId="{2E273921-9490-A6A5-0CFE-561A9058585B}"/>
          </ac:picMkLst>
        </pc:picChg>
      </pc:sldChg>
      <pc:sldChg chg="modSp new mod">
        <pc:chgData name="Prathiba Gangapur" userId="1c579f17bab927c3" providerId="LiveId" clId="{69FBDE64-85D7-43BA-931A-5707187A589D}" dt="2023-11-30T01:26:02.379" v="1238" actId="20577"/>
        <pc:sldMkLst>
          <pc:docMk/>
          <pc:sldMk cId="1404121317" sldId="266"/>
        </pc:sldMkLst>
        <pc:spChg chg="mod">
          <ac:chgData name="Prathiba Gangapur" userId="1c579f17bab927c3" providerId="LiveId" clId="{69FBDE64-85D7-43BA-931A-5707187A589D}" dt="2023-11-30T01:25:28.487" v="1230" actId="14100"/>
          <ac:spMkLst>
            <pc:docMk/>
            <pc:sldMk cId="1404121317" sldId="266"/>
            <ac:spMk id="2" creationId="{4011F14E-6ACC-E1A9-B994-A08E4A3A1CE8}"/>
          </ac:spMkLst>
        </pc:spChg>
        <pc:spChg chg="mod">
          <ac:chgData name="Prathiba Gangapur" userId="1c579f17bab927c3" providerId="LiveId" clId="{69FBDE64-85D7-43BA-931A-5707187A589D}" dt="2023-11-30T01:26:02.379" v="1238" actId="20577"/>
          <ac:spMkLst>
            <pc:docMk/>
            <pc:sldMk cId="1404121317" sldId="266"/>
            <ac:spMk id="3" creationId="{C14D8FD0-FA2C-ADC8-291A-A2CD282C0113}"/>
          </ac:spMkLst>
        </pc:spChg>
      </pc:sldChg>
      <pc:sldChg chg="addSp delSp modSp new mod">
        <pc:chgData name="Prathiba Gangapur" userId="1c579f17bab927c3" providerId="LiveId" clId="{69FBDE64-85D7-43BA-931A-5707187A589D}" dt="2023-11-30T01:31:22.606" v="1242" actId="14100"/>
        <pc:sldMkLst>
          <pc:docMk/>
          <pc:sldMk cId="4226161853" sldId="267"/>
        </pc:sldMkLst>
        <pc:spChg chg="del">
          <ac:chgData name="Prathiba Gangapur" userId="1c579f17bab927c3" providerId="LiveId" clId="{69FBDE64-85D7-43BA-931A-5707187A589D}" dt="2023-11-30T01:31:11.445" v="1239" actId="22"/>
          <ac:spMkLst>
            <pc:docMk/>
            <pc:sldMk cId="4226161853" sldId="267"/>
            <ac:spMk id="3" creationId="{A29F5AFA-48EE-17E5-AAD9-4D3042F64CDE}"/>
          </ac:spMkLst>
        </pc:spChg>
        <pc:picChg chg="add mod ord">
          <ac:chgData name="Prathiba Gangapur" userId="1c579f17bab927c3" providerId="LiveId" clId="{69FBDE64-85D7-43BA-931A-5707187A589D}" dt="2023-11-30T01:31:22.606" v="1242" actId="14100"/>
          <ac:picMkLst>
            <pc:docMk/>
            <pc:sldMk cId="4226161853" sldId="267"/>
            <ac:picMk id="5" creationId="{015443D8-2728-4DD4-C867-7FA3BFDFD242}"/>
          </ac:picMkLst>
        </pc:picChg>
      </pc:sldChg>
      <pc:sldChg chg="new">
        <pc:chgData name="Prathiba Gangapur" userId="1c579f17bab927c3" providerId="LiveId" clId="{69FBDE64-85D7-43BA-931A-5707187A589D}" dt="2023-11-30T00:55:17.134" v="1056" actId="680"/>
        <pc:sldMkLst>
          <pc:docMk/>
          <pc:sldMk cId="1985920176" sldId="26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84DA70-C731-4C70-880D-CCD4705E623C}" type="datetime1">
              <a:rPr lang="en-US" smtClean="0"/>
              <a:pPr/>
              <a:t>2/1/2024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98EE3D-8CD1-4C3F-BD1C-C98C9596463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202-B606-4609-B914-27C9371A1F6D}" type="datetime1">
              <a:rPr lang="en-US" smtClean="0"/>
              <a:pPr/>
              <a:t>2/1/2024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202-B606-4609-B914-27C9371A1F6D}" type="datetime1">
              <a:rPr lang="en-US" smtClean="0"/>
              <a:pPr/>
              <a:t>2/1/2024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E1D723-8F53-4F53-90B0-1982A396982E}" type="datetime1">
              <a:rPr lang="en-US" smtClean="0"/>
              <a:pPr/>
              <a:t>2/1/2024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7669AF7-7BEB-44E4-9852-375E34362B5B}" type="datetime1">
              <a:rPr lang="en-US" smtClean="0"/>
              <a:pPr/>
              <a:t>2/1/2024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AAC38D-0552-4C82-B593-E6124DFADBE2}" type="datetime1">
              <a:rPr lang="en-US" smtClean="0"/>
              <a:pPr/>
              <a:t>2/1/2024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9DF0F1C-5577-4ACB-BB62-DF8F3C494C7E}" type="datetime1">
              <a:rPr lang="en-US" smtClean="0"/>
              <a:pPr/>
              <a:t>2/1/2024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775B394-D9F9-4F0C-B15D-605F45CB9E9F}" type="datetime1">
              <a:rPr lang="en-US" smtClean="0"/>
              <a:pPr/>
              <a:t>2/1/2024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9667345-2558-425A-8533-9BFDBCE15005}" type="datetime1">
              <a:rPr lang="en-US" smtClean="0"/>
              <a:pPr/>
              <a:t>2/1/2024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92BEA474-078D-4E9B-9B14-09A87B19DC46}" type="datetime1">
              <a:rPr lang="en-US" smtClean="0"/>
              <a:pPr/>
              <a:t>2/1/2024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907D986-8816-4272-A432-0437A28A9828}" type="datetime1">
              <a:rPr lang="en-US" smtClean="0"/>
              <a:pPr/>
              <a:t>2/1/2024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lgn="l"/>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98EE3D-8CD1-4C3F-BD1C-C98C9596463C}"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2D6E202-B606-4609-B914-27C9371A1F6D}" type="datetime1">
              <a:rPr lang="en-US" smtClean="0"/>
              <a:pPr/>
              <a:t>2/1/2024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A98EE3D-8CD1-4C3F-BD1C-C98C959646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B04DD0-EFE8-8B98-B866-BECEC8314A9D}"/>
              </a:ext>
            </a:extLst>
          </p:cNvPr>
          <p:cNvSpPr>
            <a:spLocks noGrp="1"/>
          </p:cNvSpPr>
          <p:nvPr>
            <p:ph type="ctrTitle"/>
          </p:nvPr>
        </p:nvSpPr>
        <p:spPr>
          <a:xfrm>
            <a:off x="1120588" y="1482105"/>
            <a:ext cx="10058400" cy="856488"/>
          </a:xfrm>
        </p:spPr>
        <p:txBody>
          <a:bodyPr>
            <a:normAutofit fontScale="90000"/>
          </a:bodyPr>
          <a:lstStyle/>
          <a:p>
            <a:r>
              <a:rPr lang="en-US" sz="3600" b="1" dirty="0">
                <a:latin typeface="+mn-lt"/>
              </a:rPr>
              <a:t>Iris Dataset Classification using Perceptron Model</a:t>
            </a:r>
          </a:p>
        </p:txBody>
      </p:sp>
      <p:sp>
        <p:nvSpPr>
          <p:cNvPr id="3" name="Subtitle 2">
            <a:extLst>
              <a:ext uri="{FF2B5EF4-FFF2-40B4-BE49-F238E27FC236}">
                <a16:creationId xmlns="" xmlns:a16="http://schemas.microsoft.com/office/drawing/2014/main" id="{C6089CCE-8CE8-9565-6B24-CC6A0095FA36}"/>
              </a:ext>
            </a:extLst>
          </p:cNvPr>
          <p:cNvSpPr>
            <a:spLocks noGrp="1"/>
          </p:cNvSpPr>
          <p:nvPr>
            <p:ph type="subTitle" idx="1"/>
          </p:nvPr>
        </p:nvSpPr>
        <p:spPr>
          <a:xfrm>
            <a:off x="9320914" y="2871177"/>
            <a:ext cx="10901980" cy="4917440"/>
          </a:xfrm>
        </p:spPr>
        <p:txBody>
          <a:bodyPr>
            <a:normAutofit/>
          </a:bodyPr>
          <a:lstStyle/>
          <a:p>
            <a:pPr marL="342900" indent="-342900" algn="l"/>
            <a:endParaRPr lang="en-US" sz="2000" dirty="0"/>
          </a:p>
          <a:p>
            <a:pPr algn="l"/>
            <a:r>
              <a:rPr lang="en-US" sz="2000" dirty="0"/>
              <a:t>Presented by</a:t>
            </a:r>
            <a:r>
              <a:rPr lang="en-US" sz="2000" dirty="0" smtClean="0"/>
              <a:t>:</a:t>
            </a:r>
          </a:p>
          <a:p>
            <a:pPr algn="l"/>
            <a:r>
              <a:rPr lang="en-US" sz="2000" smtClean="0"/>
              <a:t>VidhyaSagar</a:t>
            </a:r>
            <a:endParaRPr lang="en-US" sz="2000" dirty="0"/>
          </a:p>
          <a:p>
            <a:pPr algn="l"/>
            <a:endParaRPr lang="en-US" dirty="0"/>
          </a:p>
        </p:txBody>
      </p:sp>
    </p:spTree>
    <p:extLst>
      <p:ext uri="{BB962C8B-B14F-4D97-AF65-F5344CB8AC3E}">
        <p14:creationId xmlns="" xmlns:p14="http://schemas.microsoft.com/office/powerpoint/2010/main" val="265379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EF6EEE7-3615-EDDB-5D8B-02A910D78C1F}"/>
              </a:ext>
            </a:extLst>
          </p:cNvPr>
          <p:cNvSpPr>
            <a:spLocks noGrp="1"/>
          </p:cNvSpPr>
          <p:nvPr>
            <p:ph idx="1"/>
          </p:nvPr>
        </p:nvSpPr>
        <p:spPr>
          <a:xfrm>
            <a:off x="838200" y="883920"/>
            <a:ext cx="10906760" cy="5771515"/>
          </a:xfrm>
        </p:spPr>
        <p:txBody>
          <a:bodyPr/>
          <a:lstStyle/>
          <a:p>
            <a:pPr marL="0" indent="0">
              <a:buNone/>
            </a:pPr>
            <a:r>
              <a:rPr lang="en-US" u="sng" dirty="0"/>
              <a:t>Visualizing Classification:</a:t>
            </a:r>
            <a:endParaRPr lang="en-US" dirty="0"/>
          </a:p>
          <a:p>
            <a:pPr algn="l">
              <a:buFont typeface="Arial" panose="020B0604020202020204" pitchFamily="34" charset="0"/>
              <a:buChar char="•"/>
            </a:pPr>
            <a:r>
              <a:rPr lang="en-US" sz="2000" dirty="0"/>
              <a:t>Let's bring the classification to life by plotting the decision regions of our Perceptron model.</a:t>
            </a:r>
          </a:p>
          <a:p>
            <a:pPr algn="l">
              <a:buFont typeface="Arial" panose="020B0604020202020204" pitchFamily="34" charset="0"/>
              <a:buChar char="•"/>
            </a:pPr>
            <a:r>
              <a:rPr lang="en-US" sz="2000" dirty="0"/>
              <a:t>We'll showcase how the model separates different classes in the feature space and visualize the class examples.</a:t>
            </a:r>
          </a:p>
          <a:p>
            <a:pPr marL="0" indent="0">
              <a:buNone/>
            </a:pPr>
            <a:endParaRPr lang="en-US" u="sng" dirty="0"/>
          </a:p>
        </p:txBody>
      </p:sp>
      <p:sp>
        <p:nvSpPr>
          <p:cNvPr id="2" name="Title 1">
            <a:extLst>
              <a:ext uri="{FF2B5EF4-FFF2-40B4-BE49-F238E27FC236}">
                <a16:creationId xmlns="" xmlns:a16="http://schemas.microsoft.com/office/drawing/2014/main" id="{89B18325-E75A-D343-F404-26A7D8730270}"/>
              </a:ext>
            </a:extLst>
          </p:cNvPr>
          <p:cNvSpPr>
            <a:spLocks noGrp="1"/>
          </p:cNvSpPr>
          <p:nvPr>
            <p:ph type="title"/>
          </p:nvPr>
        </p:nvSpPr>
        <p:spPr>
          <a:xfrm>
            <a:off x="746760" y="202565"/>
            <a:ext cx="10515600" cy="681355"/>
          </a:xfrm>
        </p:spPr>
        <p:txBody>
          <a:bodyPr/>
          <a:lstStyle/>
          <a:p>
            <a:pPr algn="ctr"/>
            <a:r>
              <a:rPr lang="en-US" sz="2300" b="1" dirty="0">
                <a:solidFill>
                  <a:srgbClr val="92D050"/>
                </a:solidFill>
                <a:latin typeface="+mn-lt"/>
              </a:rPr>
              <a:t>Decision Regions Plot</a:t>
            </a:r>
          </a:p>
        </p:txBody>
      </p:sp>
      <p:pic>
        <p:nvPicPr>
          <p:cNvPr id="5" name="Picture 4">
            <a:extLst>
              <a:ext uri="{FF2B5EF4-FFF2-40B4-BE49-F238E27FC236}">
                <a16:creationId xmlns="" xmlns:a16="http://schemas.microsoft.com/office/drawing/2014/main" id="{15BC3B01-11DC-7B3F-6B67-9655A86E22A4}"/>
              </a:ext>
            </a:extLst>
          </p:cNvPr>
          <p:cNvPicPr>
            <a:picLocks noChangeAspect="1"/>
          </p:cNvPicPr>
          <p:nvPr/>
        </p:nvPicPr>
        <p:blipFill>
          <a:blip r:embed="rId2"/>
          <a:stretch>
            <a:fillRect/>
          </a:stretch>
        </p:blipFill>
        <p:spPr>
          <a:xfrm>
            <a:off x="3125336" y="2819381"/>
            <a:ext cx="7044823" cy="919499"/>
          </a:xfrm>
          <a:prstGeom prst="rect">
            <a:avLst/>
          </a:prstGeom>
        </p:spPr>
      </p:pic>
    </p:spTree>
    <p:extLst>
      <p:ext uri="{BB962C8B-B14F-4D97-AF65-F5344CB8AC3E}">
        <p14:creationId xmlns="" xmlns:p14="http://schemas.microsoft.com/office/powerpoint/2010/main" val="5677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28DF3BC-BDF2-4922-BF61-26EC0A0B11CE}"/>
              </a:ext>
            </a:extLst>
          </p:cNvPr>
          <p:cNvSpPr>
            <a:spLocks noGrp="1"/>
          </p:cNvSpPr>
          <p:nvPr>
            <p:ph idx="1"/>
          </p:nvPr>
        </p:nvSpPr>
        <p:spPr>
          <a:xfrm>
            <a:off x="838200" y="1016000"/>
            <a:ext cx="10886440" cy="5628640"/>
          </a:xfrm>
        </p:spPr>
        <p:txBody>
          <a:bodyPr/>
          <a:lstStyle/>
          <a:p>
            <a:pPr marL="0" indent="0">
              <a:buNone/>
            </a:pPr>
            <a:r>
              <a:rPr lang="en-US" u="sng" dirty="0"/>
              <a:t>Visualization of Training and Test Sets:</a:t>
            </a:r>
            <a:endParaRPr lang="en-US" dirty="0"/>
          </a:p>
          <a:p>
            <a:pPr algn="l">
              <a:buFont typeface="Arial" panose="020B0604020202020204" pitchFamily="34" charset="0"/>
              <a:buChar char="•"/>
            </a:pPr>
            <a:r>
              <a:rPr lang="en-US" sz="2000" dirty="0"/>
              <a:t>To provide a comprehensive view, we combine the datasets used for training and testing.</a:t>
            </a:r>
          </a:p>
          <a:p>
            <a:pPr algn="l">
              <a:buFont typeface="Arial" panose="020B0604020202020204" pitchFamily="34" charset="0"/>
              <a:buChar char="•"/>
            </a:pPr>
            <a:r>
              <a:rPr lang="en-US" sz="2000" dirty="0"/>
              <a:t>This allows us to visualize the decision regions across the entire feature space.</a:t>
            </a:r>
          </a:p>
          <a:p>
            <a:pPr marL="0" indent="0" algn="l">
              <a:buNone/>
            </a:pPr>
            <a:endParaRPr lang="en-US" sz="2000" dirty="0"/>
          </a:p>
          <a:p>
            <a:pPr marL="0" indent="0" algn="l">
              <a:buNone/>
            </a:pPr>
            <a:endParaRPr lang="en-US" sz="2000" dirty="0"/>
          </a:p>
          <a:p>
            <a:pPr marL="0" indent="0">
              <a:buNone/>
            </a:pPr>
            <a:endParaRPr lang="en-US" u="sng" dirty="0"/>
          </a:p>
        </p:txBody>
      </p:sp>
      <p:sp>
        <p:nvSpPr>
          <p:cNvPr id="2" name="Title 1">
            <a:extLst>
              <a:ext uri="{FF2B5EF4-FFF2-40B4-BE49-F238E27FC236}">
                <a16:creationId xmlns="" xmlns:a16="http://schemas.microsoft.com/office/drawing/2014/main" id="{7017026A-A0E0-D580-BBE5-F207FEC0C72D}"/>
              </a:ext>
            </a:extLst>
          </p:cNvPr>
          <p:cNvSpPr>
            <a:spLocks noGrp="1"/>
          </p:cNvSpPr>
          <p:nvPr>
            <p:ph type="title"/>
          </p:nvPr>
        </p:nvSpPr>
        <p:spPr>
          <a:xfrm>
            <a:off x="838200" y="365125"/>
            <a:ext cx="10515600" cy="650875"/>
          </a:xfrm>
        </p:spPr>
        <p:txBody>
          <a:bodyPr/>
          <a:lstStyle/>
          <a:p>
            <a:pPr algn="ctr"/>
            <a:r>
              <a:rPr lang="en-US" sz="2300" b="1" dirty="0">
                <a:solidFill>
                  <a:srgbClr val="92D050"/>
                </a:solidFill>
                <a:latin typeface="+mn-lt"/>
              </a:rPr>
              <a:t>Combined Datasets</a:t>
            </a:r>
          </a:p>
        </p:txBody>
      </p:sp>
      <p:pic>
        <p:nvPicPr>
          <p:cNvPr id="5" name="Picture 4">
            <a:extLst>
              <a:ext uri="{FF2B5EF4-FFF2-40B4-BE49-F238E27FC236}">
                <a16:creationId xmlns="" xmlns:a16="http://schemas.microsoft.com/office/drawing/2014/main" id="{2E273921-9490-A6A5-0CFE-561A9058585B}"/>
              </a:ext>
            </a:extLst>
          </p:cNvPr>
          <p:cNvPicPr>
            <a:picLocks noChangeAspect="1"/>
          </p:cNvPicPr>
          <p:nvPr/>
        </p:nvPicPr>
        <p:blipFill>
          <a:blip r:embed="rId2"/>
          <a:stretch>
            <a:fillRect/>
          </a:stretch>
        </p:blipFill>
        <p:spPr>
          <a:xfrm>
            <a:off x="1971041" y="2734888"/>
            <a:ext cx="8270240" cy="694112"/>
          </a:xfrm>
          <a:prstGeom prst="rect">
            <a:avLst/>
          </a:prstGeom>
        </p:spPr>
      </p:pic>
    </p:spTree>
    <p:extLst>
      <p:ext uri="{BB962C8B-B14F-4D97-AF65-F5344CB8AC3E}">
        <p14:creationId xmlns="" xmlns:p14="http://schemas.microsoft.com/office/powerpoint/2010/main" val="63256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Using </a:t>
            </a:r>
            <a:r>
              <a:rPr lang="en-US" dirty="0" err="1" smtClean="0"/>
              <a:t>sepal_length</a:t>
            </a:r>
            <a:r>
              <a:rPr lang="en-US" dirty="0" smtClean="0"/>
              <a:t> and </a:t>
            </a:r>
            <a:r>
              <a:rPr lang="en-US" dirty="0" err="1" smtClean="0"/>
              <a:t>sepal_width</a:t>
            </a:r>
            <a:r>
              <a:rPr lang="en-US" dirty="0" smtClean="0"/>
              <a:t> features, we can distinguish </a:t>
            </a:r>
            <a:r>
              <a:rPr lang="en-US" dirty="0" err="1" smtClean="0"/>
              <a:t>Setosa</a:t>
            </a:r>
            <a:r>
              <a:rPr lang="en-US" dirty="0" smtClean="0"/>
              <a:t> flowers from others.</a:t>
            </a:r>
          </a:p>
          <a:p>
            <a:r>
              <a:rPr lang="en-US" dirty="0" smtClean="0"/>
              <a:t>Separating </a:t>
            </a:r>
            <a:r>
              <a:rPr lang="en-US" dirty="0" err="1" smtClean="0"/>
              <a:t>Versicolor</a:t>
            </a:r>
            <a:r>
              <a:rPr lang="en-US" dirty="0" smtClean="0"/>
              <a:t> from </a:t>
            </a:r>
            <a:r>
              <a:rPr lang="en-US" dirty="0" err="1" smtClean="0"/>
              <a:t>Viginica</a:t>
            </a:r>
            <a:r>
              <a:rPr lang="en-US" dirty="0" smtClean="0"/>
              <a:t> is much harder as they have considerable overlap.</a:t>
            </a:r>
          </a:p>
          <a:p>
            <a:endParaRPr lang="en-US" dirty="0"/>
          </a:p>
        </p:txBody>
      </p:sp>
      <p:sp>
        <p:nvSpPr>
          <p:cNvPr id="3" name="Title 2"/>
          <p:cNvSpPr>
            <a:spLocks noGrp="1"/>
          </p:cNvSpPr>
          <p:nvPr>
            <p:ph type="title"/>
          </p:nvPr>
        </p:nvSpPr>
        <p:spPr/>
        <p:txBody>
          <a:bodyPr>
            <a:normAutofit fontScale="90000"/>
          </a:bodyPr>
          <a:lstStyle/>
          <a:p>
            <a:r>
              <a:rPr lang="en-US" dirty="0" smtClean="0">
                <a:solidFill>
                  <a:srgbClr val="92D050"/>
                </a:solidFill>
              </a:rPr>
              <a:t>Observation(s</a:t>
            </a:r>
            <a:r>
              <a:rPr lang="en-US" dirty="0" smtClean="0"/>
              <a:t>):</a:t>
            </a:r>
            <a:br>
              <a:rPr lang="en-US" dirty="0" smtClean="0"/>
            </a:br>
            <a:endParaRPr lang="en-US" dirty="0"/>
          </a:p>
        </p:txBody>
      </p:sp>
      <p:pic>
        <p:nvPicPr>
          <p:cNvPr id="4" name="Content Placeholder 4">
            <a:extLst>
              <a:ext uri="{FF2B5EF4-FFF2-40B4-BE49-F238E27FC236}">
                <a16:creationId xmlns="" xmlns:a16="http://schemas.microsoft.com/office/drawing/2014/main" id="{015443D8-2728-4DD4-C867-7FA3BFDFD242}"/>
              </a:ext>
            </a:extLst>
          </p:cNvPr>
          <p:cNvPicPr>
            <a:picLocks noChangeAspect="1"/>
          </p:cNvPicPr>
          <p:nvPr/>
        </p:nvPicPr>
        <p:blipFill>
          <a:blip r:embed="rId2"/>
          <a:stretch>
            <a:fillRect/>
          </a:stretch>
        </p:blipFill>
        <p:spPr>
          <a:xfrm>
            <a:off x="1419788" y="3238314"/>
            <a:ext cx="5486863" cy="3013017"/>
          </a:xfrm>
          <a:prstGeom prst="rect">
            <a:avLst/>
          </a:prstGeom>
        </p:spPr>
      </p:pic>
      <p:pic>
        <p:nvPicPr>
          <p:cNvPr id="6" name="Content Placeholder 4">
            <a:extLst>
              <a:ext uri="{FF2B5EF4-FFF2-40B4-BE49-F238E27FC236}">
                <a16:creationId xmlns="" xmlns:a16="http://schemas.microsoft.com/office/drawing/2014/main" id="{015443D8-2728-4DD4-C867-7FA3BFDFD242}"/>
              </a:ext>
            </a:extLst>
          </p:cNvPr>
          <p:cNvPicPr>
            <a:picLocks noChangeAspect="1"/>
          </p:cNvPicPr>
          <p:nvPr/>
        </p:nvPicPr>
        <p:blipFill>
          <a:blip r:embed="rId2"/>
          <a:stretch>
            <a:fillRect/>
          </a:stretch>
        </p:blipFill>
        <p:spPr>
          <a:xfrm>
            <a:off x="6892397" y="3136944"/>
            <a:ext cx="5486863" cy="3013017"/>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7425461" y="3170137"/>
            <a:ext cx="3681809" cy="271897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14D8FD0-FA2C-ADC8-291A-A2CD282C0113}"/>
              </a:ext>
            </a:extLst>
          </p:cNvPr>
          <p:cNvSpPr>
            <a:spLocks noGrp="1"/>
          </p:cNvSpPr>
          <p:nvPr>
            <p:ph idx="1"/>
          </p:nvPr>
        </p:nvSpPr>
        <p:spPr>
          <a:xfrm>
            <a:off x="838200" y="873760"/>
            <a:ext cx="11028680" cy="5781040"/>
          </a:xfrm>
        </p:spPr>
        <p:txBody>
          <a:bodyPr/>
          <a:lstStyle/>
          <a:p>
            <a:pPr marL="0" indent="0">
              <a:buNone/>
            </a:pPr>
            <a:r>
              <a:rPr lang="en-US" u="sng" dirty="0"/>
              <a:t>Summary and Results:</a:t>
            </a:r>
          </a:p>
          <a:p>
            <a:pPr marL="0" indent="0">
              <a:buNone/>
            </a:pPr>
            <a:endParaRPr lang="en-US" u="sng" dirty="0"/>
          </a:p>
        </p:txBody>
      </p:sp>
      <p:sp>
        <p:nvSpPr>
          <p:cNvPr id="2" name="Title 1">
            <a:extLst>
              <a:ext uri="{FF2B5EF4-FFF2-40B4-BE49-F238E27FC236}">
                <a16:creationId xmlns="" xmlns:a16="http://schemas.microsoft.com/office/drawing/2014/main" id="{4011F14E-6ACC-E1A9-B994-A08E4A3A1CE8}"/>
              </a:ext>
            </a:extLst>
          </p:cNvPr>
          <p:cNvSpPr>
            <a:spLocks noGrp="1"/>
          </p:cNvSpPr>
          <p:nvPr>
            <p:ph type="title"/>
          </p:nvPr>
        </p:nvSpPr>
        <p:spPr>
          <a:xfrm>
            <a:off x="838200" y="365125"/>
            <a:ext cx="10515600" cy="508635"/>
          </a:xfrm>
        </p:spPr>
        <p:txBody>
          <a:bodyPr/>
          <a:lstStyle/>
          <a:p>
            <a:pPr algn="ctr"/>
            <a:r>
              <a:rPr lang="en-US" sz="2300" b="1" dirty="0">
                <a:solidFill>
                  <a:srgbClr val="92D050"/>
                </a:solidFill>
                <a:latin typeface="+mn-lt"/>
              </a:rPr>
              <a:t>Conclusion</a:t>
            </a:r>
          </a:p>
        </p:txBody>
      </p:sp>
      <p:sp>
        <p:nvSpPr>
          <p:cNvPr id="4" name="Rectangle 3"/>
          <p:cNvSpPr/>
          <p:nvPr/>
        </p:nvSpPr>
        <p:spPr>
          <a:xfrm>
            <a:off x="852854" y="1397978"/>
            <a:ext cx="10629900" cy="3108543"/>
          </a:xfrm>
          <a:prstGeom prst="rect">
            <a:avLst/>
          </a:prstGeom>
        </p:spPr>
        <p:txBody>
          <a:bodyPr wrap="square">
            <a:spAutoFit/>
          </a:bodyPr>
          <a:lstStyle/>
          <a:p>
            <a:pPr>
              <a:buFont typeface="Arial" pitchFamily="34" charset="0"/>
              <a:buChar char="•"/>
            </a:pPr>
            <a:r>
              <a:rPr lang="en-US" sz="2800" dirty="0" smtClean="0"/>
              <a:t> </a:t>
            </a:r>
            <a:r>
              <a:rPr lang="en-US" sz="2800" dirty="0" err="1" smtClean="0"/>
              <a:t>petal_length</a:t>
            </a:r>
            <a:r>
              <a:rPr lang="en-US" sz="2800" dirty="0" smtClean="0"/>
              <a:t> and </a:t>
            </a:r>
            <a:r>
              <a:rPr lang="en-US" sz="2800" dirty="0" err="1" smtClean="0"/>
              <a:t>petal_width</a:t>
            </a:r>
            <a:r>
              <a:rPr lang="en-US" sz="2800" dirty="0" smtClean="0"/>
              <a:t> are the most useful features to identify various flower types.</a:t>
            </a:r>
          </a:p>
          <a:p>
            <a:pPr>
              <a:buFont typeface="Arial" pitchFamily="34" charset="0"/>
              <a:buChar char="•"/>
            </a:pPr>
            <a:r>
              <a:rPr lang="en-US" sz="2800" dirty="0" smtClean="0"/>
              <a:t> While </a:t>
            </a:r>
            <a:r>
              <a:rPr lang="en-US" sz="2800" dirty="0" err="1" smtClean="0"/>
              <a:t>Setosa</a:t>
            </a:r>
            <a:r>
              <a:rPr lang="en-US" sz="2800" dirty="0" smtClean="0"/>
              <a:t> can be easily identified (linearly </a:t>
            </a:r>
            <a:r>
              <a:rPr lang="en-US" sz="2800" dirty="0" err="1" smtClean="0"/>
              <a:t>seperable</a:t>
            </a:r>
            <a:r>
              <a:rPr lang="en-US" sz="2800" dirty="0" smtClean="0"/>
              <a:t>), </a:t>
            </a:r>
            <a:r>
              <a:rPr lang="en-US" sz="2800" dirty="0" err="1" smtClean="0"/>
              <a:t>Virnica</a:t>
            </a:r>
            <a:r>
              <a:rPr lang="en-US" sz="2800" dirty="0" smtClean="0"/>
              <a:t> and </a:t>
            </a:r>
            <a:r>
              <a:rPr lang="en-US" sz="2800" dirty="0" err="1" smtClean="0"/>
              <a:t>Versicolor</a:t>
            </a:r>
            <a:r>
              <a:rPr lang="en-US" sz="2800" dirty="0" smtClean="0"/>
              <a:t> have some overlap (almost linearly </a:t>
            </a:r>
            <a:r>
              <a:rPr lang="en-US" sz="2800" dirty="0" err="1" smtClean="0"/>
              <a:t>seperable</a:t>
            </a:r>
            <a:r>
              <a:rPr lang="en-US" sz="2800" dirty="0" smtClean="0"/>
              <a:t>).</a:t>
            </a:r>
          </a:p>
          <a:p>
            <a:pPr>
              <a:buFont typeface="Arial" pitchFamily="34" charset="0"/>
              <a:buChar char="•"/>
            </a:pPr>
            <a:r>
              <a:rPr lang="en-US" sz="2800" dirty="0" smtClean="0"/>
              <a:t> We can find "lines" and "if-else" conditions to build a simple model to classify the flower types.</a:t>
            </a:r>
            <a:endParaRPr lang="en-US" sz="2800" dirty="0"/>
          </a:p>
        </p:txBody>
      </p:sp>
    </p:spTree>
    <p:extLst>
      <p:ext uri="{BB962C8B-B14F-4D97-AF65-F5344CB8AC3E}">
        <p14:creationId xmlns="" xmlns:p14="http://schemas.microsoft.com/office/powerpoint/2010/main" val="140412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64877" y="2332037"/>
            <a:ext cx="10972800" cy="4525963"/>
          </a:xfrm>
        </p:spPr>
        <p:txBody>
          <a:bodyPr>
            <a:normAutofit/>
          </a:bodyPr>
          <a:lstStyle/>
          <a:p>
            <a:pPr>
              <a:buNone/>
            </a:pPr>
            <a:r>
              <a:rPr lang="en-US" sz="4800" dirty="0" smtClean="0">
                <a:solidFill>
                  <a:srgbClr val="92D050"/>
                </a:solidFill>
              </a:rPr>
              <a:t>Thank You All</a:t>
            </a:r>
            <a:endParaRPr lang="en-US" sz="4800" dirty="0">
              <a:solidFill>
                <a:srgbClr val="92D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9B04DD0-EFE8-8B98-B866-BECEC8314A9D}"/>
              </a:ext>
            </a:extLst>
          </p:cNvPr>
          <p:cNvSpPr txBox="1">
            <a:spLocks/>
          </p:cNvSpPr>
          <p:nvPr/>
        </p:nvSpPr>
        <p:spPr>
          <a:xfrm>
            <a:off x="1066800" y="352552"/>
            <a:ext cx="10058400" cy="856488"/>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92D050"/>
                </a:solidFill>
                <a:effectLst/>
                <a:uLnTx/>
                <a:uFillTx/>
                <a:latin typeface="+mn-lt"/>
                <a:ea typeface="+mj-ea"/>
                <a:cs typeface="+mj-cs"/>
              </a:rPr>
              <a:t>Iris Dataset Classification using </a:t>
            </a:r>
            <a:r>
              <a:rPr kumimoji="0" lang="en-US" sz="3600" b="1" i="0" u="none" strike="noStrike" kern="1200" cap="none" spc="0" normalizeH="0" baseline="0" noProof="0" dirty="0" err="1" smtClean="0">
                <a:ln>
                  <a:noFill/>
                </a:ln>
                <a:solidFill>
                  <a:srgbClr val="92D050"/>
                </a:solidFill>
                <a:effectLst/>
                <a:uLnTx/>
                <a:uFillTx/>
                <a:latin typeface="+mn-lt"/>
                <a:ea typeface="+mj-ea"/>
                <a:cs typeface="+mj-cs"/>
              </a:rPr>
              <a:t>Perceptron</a:t>
            </a:r>
            <a:r>
              <a:rPr kumimoji="0" lang="en-US" sz="3600" b="1" i="0" u="none" strike="noStrike" kern="1200" cap="none" spc="0" normalizeH="0" baseline="0" noProof="0" dirty="0" smtClean="0">
                <a:ln>
                  <a:noFill/>
                </a:ln>
                <a:solidFill>
                  <a:srgbClr val="92D050"/>
                </a:solidFill>
                <a:effectLst/>
                <a:uLnTx/>
                <a:uFillTx/>
                <a:latin typeface="+mn-lt"/>
                <a:ea typeface="+mj-ea"/>
                <a:cs typeface="+mj-cs"/>
              </a:rPr>
              <a:t> Model</a:t>
            </a:r>
            <a:endParaRPr kumimoji="0" lang="en-US" sz="3600" b="1" i="0" u="none" strike="noStrike" kern="1200" cap="none" spc="0" normalizeH="0" baseline="0" noProof="0" dirty="0">
              <a:ln>
                <a:noFill/>
              </a:ln>
              <a:solidFill>
                <a:srgbClr val="92D050"/>
              </a:solidFill>
              <a:effectLst/>
              <a:uLnTx/>
              <a:uFillTx/>
              <a:latin typeface="+mn-lt"/>
              <a:ea typeface="+mj-ea"/>
              <a:cs typeface="+mj-cs"/>
            </a:endParaRPr>
          </a:p>
        </p:txBody>
      </p:sp>
      <p:sp>
        <p:nvSpPr>
          <p:cNvPr id="6" name="Subtitle 2">
            <a:extLst>
              <a:ext uri="{FF2B5EF4-FFF2-40B4-BE49-F238E27FC236}">
                <a16:creationId xmlns="" xmlns:a16="http://schemas.microsoft.com/office/drawing/2014/main" id="{C6089CCE-8CE8-9565-6B24-CC6A0095FA36}"/>
              </a:ext>
            </a:extLst>
          </p:cNvPr>
          <p:cNvSpPr txBox="1">
            <a:spLocks/>
          </p:cNvSpPr>
          <p:nvPr/>
        </p:nvSpPr>
        <p:spPr>
          <a:xfrm>
            <a:off x="924260" y="1473200"/>
            <a:ext cx="10901980" cy="4917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Welcome to the "Iris Dataset Classification" project.</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This project focuses on using the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Perceptron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model for classifying Iris dataset flowers.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Explore the journey of understanding, analyzing, and classifying Iris species.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Lets focus into the details of the Iris dataset and the application of the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Perceptron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Model.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iris-machinelearning.png"/>
          <p:cNvPicPr>
            <a:picLocks noChangeAspect="1"/>
          </p:cNvPicPr>
          <p:nvPr/>
        </p:nvPicPr>
        <p:blipFill>
          <a:blip r:embed="rId2"/>
          <a:stretch>
            <a:fillRect/>
          </a:stretch>
        </p:blipFill>
        <p:spPr>
          <a:xfrm>
            <a:off x="2476500" y="3223260"/>
            <a:ext cx="9715500" cy="36347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19E9801-BF9E-108D-028F-93C56302087B}"/>
              </a:ext>
            </a:extLst>
          </p:cNvPr>
          <p:cNvSpPr>
            <a:spLocks noGrp="1"/>
          </p:cNvSpPr>
          <p:nvPr>
            <p:ph idx="1"/>
          </p:nvPr>
        </p:nvSpPr>
        <p:spPr>
          <a:xfrm>
            <a:off x="838200" y="1127760"/>
            <a:ext cx="10906760" cy="5567680"/>
          </a:xfrm>
        </p:spPr>
        <p:txBody>
          <a:bodyPr>
            <a:normAutofit lnSpcReduction="10000"/>
          </a:bodyPr>
          <a:lstStyle/>
          <a:p>
            <a:pPr marL="0" indent="0">
              <a:buNone/>
            </a:pPr>
            <a:r>
              <a:rPr lang="en-US" sz="2000" u="sng" dirty="0"/>
              <a:t>Importing Necessary Libraries</a:t>
            </a:r>
            <a:r>
              <a:rPr lang="en-US" sz="2000" dirty="0"/>
              <a:t>:   </a:t>
            </a:r>
          </a:p>
          <a:p>
            <a:pPr marL="0" indent="0">
              <a:buNone/>
            </a:pPr>
            <a:endParaRPr lang="en-US" sz="2000" dirty="0"/>
          </a:p>
          <a:p>
            <a:r>
              <a:rPr lang="en-US" sz="2000" dirty="0"/>
              <a:t>Our journey begins with the import of essential libraries for analysis.</a:t>
            </a:r>
          </a:p>
          <a:p>
            <a:r>
              <a:rPr lang="en-US" sz="2000" dirty="0"/>
              <a:t>Key libraries include </a:t>
            </a:r>
            <a:r>
              <a:rPr lang="en-US" sz="2000" b="1" dirty="0"/>
              <a:t>'scikit-learn’</a:t>
            </a:r>
            <a:r>
              <a:rPr lang="en-US" sz="2000" dirty="0"/>
              <a:t> for machine learning tasks and</a:t>
            </a:r>
            <a:r>
              <a:rPr lang="en-US" sz="2000" b="1" dirty="0"/>
              <a:t> ‘</a:t>
            </a:r>
            <a:r>
              <a:rPr lang="en-US" sz="2000" b="1" dirty="0" err="1"/>
              <a:t>numpy</a:t>
            </a:r>
            <a:r>
              <a:rPr lang="en-US" sz="2000" b="1" dirty="0"/>
              <a:t>'</a:t>
            </a:r>
            <a:r>
              <a:rPr lang="en-US" sz="2000" dirty="0"/>
              <a:t> for numerical operations.</a:t>
            </a:r>
          </a:p>
          <a:p>
            <a:pPr marL="0" indent="0">
              <a:buNone/>
            </a:pPr>
            <a:endParaRPr lang="en-US" sz="2000" dirty="0"/>
          </a:p>
          <a:p>
            <a:pPr marL="0" indent="0">
              <a:buNone/>
            </a:pPr>
            <a:r>
              <a:rPr lang="en-US" sz="2000" u="sng" dirty="0"/>
              <a:t>Loading and Visualizing the Iris Dataset</a:t>
            </a:r>
          </a:p>
          <a:p>
            <a:pPr marL="0" indent="0">
              <a:buNone/>
            </a:pPr>
            <a:endParaRPr lang="en-US" sz="2000" u="sng" dirty="0"/>
          </a:p>
          <a:p>
            <a:r>
              <a:rPr lang="en-US" sz="2000" dirty="0"/>
              <a:t>The Iris dataset is a classic dataset in the field of machine learning.</a:t>
            </a:r>
          </a:p>
          <a:p>
            <a:r>
              <a:rPr lang="en-US" sz="2000" dirty="0"/>
              <a:t>It comprises samples from three species of Iris flowers: </a:t>
            </a:r>
            <a:r>
              <a:rPr lang="en-US" sz="2000" dirty="0" err="1"/>
              <a:t>Setosa</a:t>
            </a:r>
            <a:r>
              <a:rPr lang="en-US" sz="2000" dirty="0"/>
              <a:t>, Versicolor and Virginica.</a:t>
            </a:r>
          </a:p>
          <a:p>
            <a:r>
              <a:rPr lang="en-US" sz="2000" dirty="0"/>
              <a:t>Each flower is described by four features:</a:t>
            </a:r>
          </a:p>
          <a:p>
            <a:pPr marL="0" indent="0">
              <a:buNone/>
            </a:pPr>
            <a:r>
              <a:rPr lang="en-US" sz="2000" dirty="0"/>
              <a:t>0-Sepal Length</a:t>
            </a:r>
          </a:p>
          <a:p>
            <a:pPr marL="0" indent="0">
              <a:buNone/>
            </a:pPr>
            <a:r>
              <a:rPr lang="en-US" sz="2000" dirty="0"/>
              <a:t>1-Sepal Width</a:t>
            </a:r>
          </a:p>
          <a:p>
            <a:pPr marL="0" indent="0">
              <a:buNone/>
            </a:pPr>
            <a:r>
              <a:rPr lang="en-US" sz="2000" dirty="0"/>
              <a:t>2-Petal Length</a:t>
            </a:r>
          </a:p>
          <a:p>
            <a:pPr marL="0" indent="0">
              <a:buNone/>
            </a:pPr>
            <a:r>
              <a:rPr lang="en-US" sz="2000" dirty="0"/>
              <a:t>3-Petal Width </a:t>
            </a:r>
          </a:p>
          <a:p>
            <a:pPr marL="0" indent="0">
              <a:buNone/>
            </a:pPr>
            <a:endParaRPr lang="en-US" dirty="0"/>
          </a:p>
          <a:p>
            <a:pPr marL="0" indent="0">
              <a:buNone/>
            </a:pPr>
            <a:endParaRPr lang="en-US" dirty="0"/>
          </a:p>
          <a:p>
            <a:pPr marL="0" indent="0">
              <a:buNone/>
            </a:pPr>
            <a:endParaRPr lang="en-US" dirty="0"/>
          </a:p>
        </p:txBody>
      </p:sp>
      <p:sp>
        <p:nvSpPr>
          <p:cNvPr id="2" name="Title 1">
            <a:extLst>
              <a:ext uri="{FF2B5EF4-FFF2-40B4-BE49-F238E27FC236}">
                <a16:creationId xmlns="" xmlns:a16="http://schemas.microsoft.com/office/drawing/2014/main" id="{DDE4A77F-EB71-6F7D-AD4F-64CBC46605AC}"/>
              </a:ext>
            </a:extLst>
          </p:cNvPr>
          <p:cNvSpPr>
            <a:spLocks noGrp="1"/>
          </p:cNvSpPr>
          <p:nvPr>
            <p:ph type="title"/>
          </p:nvPr>
        </p:nvSpPr>
        <p:spPr>
          <a:xfrm>
            <a:off x="472440" y="294005"/>
            <a:ext cx="10515600" cy="732155"/>
          </a:xfrm>
        </p:spPr>
        <p:txBody>
          <a:bodyPr>
            <a:normAutofit fontScale="90000"/>
          </a:bodyPr>
          <a:lstStyle/>
          <a:p>
            <a:pPr algn="ctr"/>
            <a:r>
              <a:rPr lang="en-US" sz="3600" b="1" dirty="0">
                <a:solidFill>
                  <a:srgbClr val="92D050"/>
                </a:solidFill>
                <a:latin typeface="+mn-lt"/>
              </a:rPr>
              <a:t/>
            </a:r>
            <a:br>
              <a:rPr lang="en-US" sz="3600" b="1" dirty="0">
                <a:solidFill>
                  <a:srgbClr val="92D050"/>
                </a:solidFill>
                <a:latin typeface="+mn-lt"/>
              </a:rPr>
            </a:br>
            <a:r>
              <a:rPr lang="en-US" sz="3600" b="1" dirty="0">
                <a:solidFill>
                  <a:srgbClr val="92D050"/>
                </a:solidFill>
                <a:latin typeface="+mn-lt"/>
              </a:rPr>
              <a:t>Introduction to Iris Dataset</a:t>
            </a:r>
            <a:r>
              <a:rPr lang="en-US" b="1" i="0" dirty="0">
                <a:solidFill>
                  <a:srgbClr val="92D050"/>
                </a:solidFill>
                <a:effectLst/>
                <a:latin typeface="Söhne"/>
              </a:rPr>
              <a:t/>
            </a:r>
            <a:br>
              <a:rPr lang="en-US" b="1" i="0" dirty="0">
                <a:solidFill>
                  <a:srgbClr val="92D050"/>
                </a:solidFill>
                <a:effectLst/>
                <a:latin typeface="Söhne"/>
              </a:rPr>
            </a:br>
            <a:endParaRPr lang="en-US" dirty="0">
              <a:solidFill>
                <a:srgbClr val="92D050"/>
              </a:solidFill>
            </a:endParaRPr>
          </a:p>
        </p:txBody>
      </p:sp>
    </p:spTree>
    <p:extLst>
      <p:ext uri="{BB962C8B-B14F-4D97-AF65-F5344CB8AC3E}">
        <p14:creationId xmlns="" xmlns:p14="http://schemas.microsoft.com/office/powerpoint/2010/main" val="265275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6DA925F-A54E-D9BA-6DC3-74B063BE959C}"/>
              </a:ext>
            </a:extLst>
          </p:cNvPr>
          <p:cNvSpPr>
            <a:spLocks noGrp="1"/>
          </p:cNvSpPr>
          <p:nvPr>
            <p:ph idx="1"/>
          </p:nvPr>
        </p:nvSpPr>
        <p:spPr>
          <a:xfrm>
            <a:off x="838200" y="1198880"/>
            <a:ext cx="10515600" cy="5293995"/>
          </a:xfrm>
        </p:spPr>
        <p:txBody>
          <a:bodyPr/>
          <a:lstStyle/>
          <a:p>
            <a:pPr marL="0" indent="0">
              <a:buNone/>
            </a:pPr>
            <a:endParaRPr lang="en-US" sz="2000" u="sng" dirty="0"/>
          </a:p>
          <a:p>
            <a:pPr marL="0" indent="0">
              <a:buNone/>
            </a:pPr>
            <a:r>
              <a:rPr lang="en-US" sz="2000" u="sng" dirty="0"/>
              <a:t>Choosing Relevant Features:</a:t>
            </a:r>
          </a:p>
          <a:p>
            <a:pPr marL="0" indent="0">
              <a:buNone/>
            </a:pPr>
            <a:endParaRPr lang="en-US" sz="2000" u="sng" dirty="0"/>
          </a:p>
          <a:p>
            <a:pPr algn="l">
              <a:buFont typeface="Arial" panose="020B0604020202020204" pitchFamily="34" charset="0"/>
              <a:buChar char="•"/>
            </a:pPr>
            <a:r>
              <a:rPr lang="en-US" sz="2000" dirty="0"/>
              <a:t>For a targeted analysis, we are selecting specific features from the Iris dataset.</a:t>
            </a:r>
          </a:p>
          <a:p>
            <a:pPr algn="l">
              <a:buFont typeface="Arial" panose="020B0604020202020204" pitchFamily="34" charset="0"/>
              <a:buChar char="•"/>
            </a:pPr>
            <a:r>
              <a:rPr lang="en-US" sz="2000" dirty="0"/>
              <a:t>Our focus lies on petal width (feature index 3) and sepal width (feature index 1).</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2" name="Title 1">
            <a:extLst>
              <a:ext uri="{FF2B5EF4-FFF2-40B4-BE49-F238E27FC236}">
                <a16:creationId xmlns="" xmlns:a16="http://schemas.microsoft.com/office/drawing/2014/main" id="{EB577938-423E-8977-3E1A-E4B9F71088CC}"/>
              </a:ext>
            </a:extLst>
          </p:cNvPr>
          <p:cNvSpPr>
            <a:spLocks noGrp="1"/>
          </p:cNvSpPr>
          <p:nvPr>
            <p:ph type="title"/>
          </p:nvPr>
        </p:nvSpPr>
        <p:spPr>
          <a:xfrm>
            <a:off x="838200" y="365125"/>
            <a:ext cx="10515600" cy="640715"/>
          </a:xfrm>
        </p:spPr>
        <p:txBody>
          <a:bodyPr>
            <a:normAutofit fontScale="90000"/>
          </a:bodyPr>
          <a:lstStyle/>
          <a:p>
            <a:pPr algn="ctr"/>
            <a:r>
              <a:rPr lang="en-US" b="1" i="0" dirty="0">
                <a:solidFill>
                  <a:srgbClr val="92D050"/>
                </a:solidFill>
                <a:effectLst/>
                <a:latin typeface="Söhne"/>
              </a:rPr>
              <a:t/>
            </a:r>
            <a:br>
              <a:rPr lang="en-US" b="1" i="0" dirty="0">
                <a:solidFill>
                  <a:srgbClr val="92D050"/>
                </a:solidFill>
                <a:effectLst/>
                <a:latin typeface="Söhne"/>
              </a:rPr>
            </a:br>
            <a:r>
              <a:rPr lang="en-US" sz="3600" b="1" dirty="0">
                <a:solidFill>
                  <a:srgbClr val="92D050"/>
                </a:solidFill>
                <a:latin typeface="+mn-lt"/>
              </a:rPr>
              <a:t>Data Selection and Features</a:t>
            </a:r>
            <a:r>
              <a:rPr lang="en-US" b="1" i="0" dirty="0">
                <a:solidFill>
                  <a:srgbClr val="92D050"/>
                </a:solidFill>
                <a:effectLst/>
                <a:latin typeface="Söhne"/>
              </a:rPr>
              <a:t/>
            </a:r>
            <a:br>
              <a:rPr lang="en-US" b="1" i="0" dirty="0">
                <a:solidFill>
                  <a:srgbClr val="92D050"/>
                </a:solidFill>
                <a:effectLst/>
                <a:latin typeface="Söhne"/>
              </a:rPr>
            </a:br>
            <a:endParaRPr lang="en-US" dirty="0">
              <a:solidFill>
                <a:srgbClr val="92D050"/>
              </a:solidFill>
            </a:endParaRPr>
          </a:p>
        </p:txBody>
      </p:sp>
      <p:pic>
        <p:nvPicPr>
          <p:cNvPr id="7" name="Picture 6">
            <a:extLst>
              <a:ext uri="{FF2B5EF4-FFF2-40B4-BE49-F238E27FC236}">
                <a16:creationId xmlns="" xmlns:a16="http://schemas.microsoft.com/office/drawing/2014/main" id="{FCD52BA5-BEC5-3E68-8B89-79B2169DB7F2}"/>
              </a:ext>
            </a:extLst>
          </p:cNvPr>
          <p:cNvPicPr>
            <a:picLocks noChangeAspect="1"/>
          </p:cNvPicPr>
          <p:nvPr/>
        </p:nvPicPr>
        <p:blipFill>
          <a:blip r:embed="rId2"/>
          <a:stretch>
            <a:fillRect/>
          </a:stretch>
        </p:blipFill>
        <p:spPr>
          <a:xfrm>
            <a:off x="1615440" y="3570594"/>
            <a:ext cx="7762240" cy="889646"/>
          </a:xfrm>
          <a:prstGeom prst="rect">
            <a:avLst/>
          </a:prstGeom>
        </p:spPr>
      </p:pic>
    </p:spTree>
    <p:extLst>
      <p:ext uri="{BB962C8B-B14F-4D97-AF65-F5344CB8AC3E}">
        <p14:creationId xmlns="" xmlns:p14="http://schemas.microsoft.com/office/powerpoint/2010/main" val="363784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0110D1-19BE-F905-03D6-76525FC4923A}"/>
              </a:ext>
            </a:extLst>
          </p:cNvPr>
          <p:cNvSpPr>
            <a:spLocks noGrp="1"/>
          </p:cNvSpPr>
          <p:nvPr>
            <p:ph idx="1"/>
          </p:nvPr>
        </p:nvSpPr>
        <p:spPr>
          <a:xfrm>
            <a:off x="838200" y="1198880"/>
            <a:ext cx="10515600" cy="5394960"/>
          </a:xfrm>
        </p:spPr>
        <p:txBody>
          <a:bodyPr/>
          <a:lstStyle/>
          <a:p>
            <a:pPr marL="0" indent="0">
              <a:buNone/>
            </a:pPr>
            <a:r>
              <a:rPr lang="en-US" sz="2800" u="sng" dirty="0"/>
              <a:t>Training and Test Sets:</a:t>
            </a:r>
            <a:endParaRPr lang="en-US" sz="2800" dirty="0"/>
          </a:p>
          <a:p>
            <a:pPr algn="l">
              <a:buFont typeface="Arial" panose="020B0604020202020204" pitchFamily="34" charset="0"/>
              <a:buChar char="•"/>
            </a:pPr>
            <a:r>
              <a:rPr lang="en-US" sz="2000" dirty="0"/>
              <a:t>Our next step is to split the dataset into training and test sets, a crucial practice in machine learning.</a:t>
            </a:r>
          </a:p>
          <a:p>
            <a:pPr algn="l">
              <a:buFont typeface="Arial" panose="020B0604020202020204" pitchFamily="34" charset="0"/>
              <a:buChar char="•"/>
            </a:pPr>
            <a:r>
              <a:rPr lang="en-US" sz="2000" dirty="0"/>
              <a:t>We've allocated 70% of the data for training and 30% for testing to ensure a comprehensive evaluation.</a:t>
            </a:r>
          </a:p>
          <a:p>
            <a:pPr algn="l">
              <a:buFont typeface="Arial" panose="020B0604020202020204" pitchFamily="34" charset="0"/>
              <a:buChar char="•"/>
            </a:pPr>
            <a:endParaRPr lang="en-US" sz="2000" dirty="0"/>
          </a:p>
          <a:p>
            <a:pPr marL="0" indent="0" algn="l">
              <a:buNone/>
            </a:pPr>
            <a:r>
              <a:rPr lang="en-US" u="sng" dirty="0"/>
              <a:t>Ensuring Stratified Sampling:</a:t>
            </a:r>
          </a:p>
          <a:p>
            <a:r>
              <a:rPr lang="en-US" sz="2000" dirty="0"/>
              <a:t>To maintain balanced classes, we employ stratified sampling during the splitting process.</a:t>
            </a:r>
          </a:p>
          <a:p>
            <a:pPr marL="0" indent="0">
              <a:buNone/>
            </a:pPr>
            <a:endParaRPr lang="en-US" dirty="0"/>
          </a:p>
        </p:txBody>
      </p:sp>
      <p:sp>
        <p:nvSpPr>
          <p:cNvPr id="2" name="Title 1">
            <a:extLst>
              <a:ext uri="{FF2B5EF4-FFF2-40B4-BE49-F238E27FC236}">
                <a16:creationId xmlns="" xmlns:a16="http://schemas.microsoft.com/office/drawing/2014/main" id="{4FC079C9-F806-8389-D1D7-BF16371240BF}"/>
              </a:ext>
            </a:extLst>
          </p:cNvPr>
          <p:cNvSpPr>
            <a:spLocks noGrp="1"/>
          </p:cNvSpPr>
          <p:nvPr>
            <p:ph type="title"/>
          </p:nvPr>
        </p:nvSpPr>
        <p:spPr>
          <a:xfrm>
            <a:off x="838200" y="365125"/>
            <a:ext cx="10515600" cy="681355"/>
          </a:xfrm>
        </p:spPr>
        <p:txBody>
          <a:bodyPr>
            <a:normAutofit fontScale="90000"/>
          </a:bodyPr>
          <a:lstStyle/>
          <a:p>
            <a:pPr algn="ctr"/>
            <a:r>
              <a:rPr lang="en-US" sz="3200" b="1" dirty="0">
                <a:solidFill>
                  <a:srgbClr val="92D050"/>
                </a:solidFill>
                <a:latin typeface="+mn-lt"/>
              </a:rPr>
              <a:t/>
            </a:r>
            <a:br>
              <a:rPr lang="en-US" sz="3200" b="1" dirty="0">
                <a:solidFill>
                  <a:srgbClr val="92D050"/>
                </a:solidFill>
                <a:latin typeface="+mn-lt"/>
              </a:rPr>
            </a:br>
            <a:r>
              <a:rPr lang="en-US" sz="3200" b="1" dirty="0">
                <a:solidFill>
                  <a:srgbClr val="92D050"/>
                </a:solidFill>
                <a:latin typeface="+mn-lt"/>
              </a:rPr>
              <a:t>Data Splitting</a:t>
            </a:r>
            <a:r>
              <a:rPr lang="en-US" b="1" i="0" dirty="0">
                <a:solidFill>
                  <a:srgbClr val="92D050"/>
                </a:solidFill>
                <a:effectLst/>
                <a:latin typeface="Söhne"/>
              </a:rPr>
              <a:t/>
            </a:r>
            <a:br>
              <a:rPr lang="en-US" b="1" i="0" dirty="0">
                <a:solidFill>
                  <a:srgbClr val="92D050"/>
                </a:solidFill>
                <a:effectLst/>
                <a:latin typeface="Söhne"/>
              </a:rPr>
            </a:br>
            <a:endParaRPr lang="en-US" dirty="0">
              <a:solidFill>
                <a:srgbClr val="92D050"/>
              </a:solidFill>
            </a:endParaRPr>
          </a:p>
        </p:txBody>
      </p:sp>
      <p:pic>
        <p:nvPicPr>
          <p:cNvPr id="5" name="Picture 4">
            <a:extLst>
              <a:ext uri="{FF2B5EF4-FFF2-40B4-BE49-F238E27FC236}">
                <a16:creationId xmlns="" xmlns:a16="http://schemas.microsoft.com/office/drawing/2014/main" id="{6DC57BCA-A4B9-21A2-CD6C-6AF22B3EA4FB}"/>
              </a:ext>
            </a:extLst>
          </p:cNvPr>
          <p:cNvPicPr>
            <a:picLocks noChangeAspect="1"/>
          </p:cNvPicPr>
          <p:nvPr/>
        </p:nvPicPr>
        <p:blipFill>
          <a:blip r:embed="rId2"/>
          <a:stretch>
            <a:fillRect/>
          </a:stretch>
        </p:blipFill>
        <p:spPr>
          <a:xfrm>
            <a:off x="1645920" y="4728195"/>
            <a:ext cx="9245600" cy="727725"/>
          </a:xfrm>
          <a:prstGeom prst="rect">
            <a:avLst/>
          </a:prstGeom>
        </p:spPr>
      </p:pic>
    </p:spTree>
    <p:extLst>
      <p:ext uri="{BB962C8B-B14F-4D97-AF65-F5344CB8AC3E}">
        <p14:creationId xmlns="" xmlns:p14="http://schemas.microsoft.com/office/powerpoint/2010/main" val="9806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90C5B53-DB6E-B884-6DDA-822C568A2638}"/>
              </a:ext>
            </a:extLst>
          </p:cNvPr>
          <p:cNvSpPr>
            <a:spLocks noGrp="1"/>
          </p:cNvSpPr>
          <p:nvPr>
            <p:ph idx="1"/>
          </p:nvPr>
        </p:nvSpPr>
        <p:spPr>
          <a:xfrm>
            <a:off x="838200" y="1137920"/>
            <a:ext cx="11038840" cy="5445760"/>
          </a:xfrm>
        </p:spPr>
        <p:txBody>
          <a:bodyPr>
            <a:normAutofit lnSpcReduction="10000"/>
          </a:bodyPr>
          <a:lstStyle/>
          <a:p>
            <a:pPr marL="0" indent="0">
              <a:buNone/>
            </a:pPr>
            <a:r>
              <a:rPr lang="en-US" u="sng" dirty="0"/>
              <a:t>Analyzing Class Distribution:</a:t>
            </a:r>
            <a:endParaRPr lang="en-US" dirty="0"/>
          </a:p>
          <a:p>
            <a:pPr marL="0" indent="0">
              <a:buNone/>
            </a:pPr>
            <a:r>
              <a:rPr lang="en-US" sz="2000" dirty="0"/>
              <a:t>Before proceeding, let's take a closer look at the distribution of class labels in our dataset.</a:t>
            </a:r>
          </a:p>
          <a:p>
            <a:pPr marL="0" indent="0">
              <a:buNone/>
            </a:pPr>
            <a:r>
              <a:rPr lang="en-US" sz="2000" dirty="0"/>
              <a:t>Understanding the balance of class labels is crucial for interpreting our model's performance.</a:t>
            </a:r>
          </a:p>
          <a:p>
            <a:pPr marL="0" indent="0">
              <a:buNone/>
            </a:pPr>
            <a:endParaRPr lang="en-US" sz="2000" dirty="0"/>
          </a:p>
          <a:p>
            <a:pPr marL="0" indent="0">
              <a:buNone/>
            </a:pPr>
            <a:endParaRPr lang="en-US" u="sng" dirty="0"/>
          </a:p>
          <a:p>
            <a:pPr marL="0" indent="0">
              <a:buNone/>
            </a:pPr>
            <a:endParaRPr lang="en-US" u="sng" dirty="0"/>
          </a:p>
          <a:p>
            <a:pPr marL="0" indent="0">
              <a:buNone/>
            </a:pPr>
            <a:endParaRPr lang="en-US" u="sng" dirty="0"/>
          </a:p>
          <a:p>
            <a:r>
              <a:rPr lang="en-US" altLang="en-US" sz="2000" b="1" dirty="0" err="1"/>
              <a:t>np.bincount</a:t>
            </a:r>
            <a:r>
              <a:rPr lang="en-US" altLang="en-US" sz="2000" b="1" dirty="0"/>
              <a:t>(y)</a:t>
            </a:r>
            <a:r>
              <a:rPr lang="en-US" altLang="en-US" sz="2000" dirty="0"/>
              <a:t> counts the occurrences of each unique value in the array </a:t>
            </a:r>
            <a:r>
              <a:rPr lang="en-US" altLang="en-US" sz="2000" b="1" dirty="0"/>
              <a:t>y</a:t>
            </a:r>
            <a:r>
              <a:rPr lang="en-US" altLang="en-US" sz="2000" dirty="0"/>
              <a:t>, which represents the class labels of the entire dataset. </a:t>
            </a:r>
          </a:p>
          <a:p>
            <a:r>
              <a:rPr lang="en-US" altLang="en-US" sz="2000" b="1" dirty="0" err="1"/>
              <a:t>np.bincount</a:t>
            </a:r>
            <a:r>
              <a:rPr lang="en-US" altLang="en-US" sz="2000" b="1" dirty="0"/>
              <a:t>(</a:t>
            </a:r>
            <a:r>
              <a:rPr lang="en-US" altLang="en-US" sz="2000" b="1" dirty="0" err="1"/>
              <a:t>y_train</a:t>
            </a:r>
            <a:r>
              <a:rPr lang="en-US" altLang="en-US" sz="2000" b="1" dirty="0"/>
              <a:t>)</a:t>
            </a:r>
            <a:r>
              <a:rPr lang="en-US" altLang="en-US" sz="2000" dirty="0"/>
              <a:t> and </a:t>
            </a:r>
            <a:r>
              <a:rPr lang="en-US" altLang="en-US" sz="2000" b="1" dirty="0" err="1"/>
              <a:t>np.bincount</a:t>
            </a:r>
            <a:r>
              <a:rPr lang="en-US" altLang="en-US" sz="2000" b="1" dirty="0"/>
              <a:t>(</a:t>
            </a:r>
            <a:r>
              <a:rPr lang="en-US" altLang="en-US" sz="2000" b="1" dirty="0" err="1"/>
              <a:t>y_test</a:t>
            </a:r>
            <a:r>
              <a:rPr lang="en-US" altLang="en-US" sz="2000" b="1" dirty="0"/>
              <a:t>)</a:t>
            </a:r>
            <a:r>
              <a:rPr lang="en-US" altLang="en-US" sz="2000" dirty="0"/>
              <a:t> perform the same counting for the training and test sets, respectively. </a:t>
            </a:r>
          </a:p>
          <a:p>
            <a:r>
              <a:rPr lang="en-US" sz="2000" dirty="0"/>
              <a:t>These counts help you understand the distribution of class labels in each set, ensuring that your dataset and subsets are balanced. Balancing is crucial, as imbalanced datasets may lead to biased model training and evaluation.</a:t>
            </a:r>
          </a:p>
        </p:txBody>
      </p:sp>
      <p:sp>
        <p:nvSpPr>
          <p:cNvPr id="2" name="Title 1">
            <a:extLst>
              <a:ext uri="{FF2B5EF4-FFF2-40B4-BE49-F238E27FC236}">
                <a16:creationId xmlns="" xmlns:a16="http://schemas.microsoft.com/office/drawing/2014/main" id="{5C396D90-E22F-160F-28E4-8DF58A9B504A}"/>
              </a:ext>
            </a:extLst>
          </p:cNvPr>
          <p:cNvSpPr>
            <a:spLocks noGrp="1"/>
          </p:cNvSpPr>
          <p:nvPr>
            <p:ph type="title"/>
          </p:nvPr>
        </p:nvSpPr>
        <p:spPr>
          <a:xfrm>
            <a:off x="838200" y="365125"/>
            <a:ext cx="10515600" cy="671195"/>
          </a:xfrm>
        </p:spPr>
        <p:txBody>
          <a:bodyPr>
            <a:normAutofit fontScale="90000"/>
          </a:bodyPr>
          <a:lstStyle/>
          <a:p>
            <a:pPr algn="ctr"/>
            <a:r>
              <a:rPr lang="en-US" b="1" i="0" dirty="0">
                <a:solidFill>
                  <a:srgbClr val="92D050"/>
                </a:solidFill>
                <a:effectLst/>
                <a:latin typeface="Söhne"/>
              </a:rPr>
              <a:t> </a:t>
            </a:r>
            <a:br>
              <a:rPr lang="en-US" b="1" i="0" dirty="0">
                <a:solidFill>
                  <a:srgbClr val="92D050"/>
                </a:solidFill>
                <a:effectLst/>
                <a:latin typeface="Söhne"/>
              </a:rPr>
            </a:br>
            <a:r>
              <a:rPr lang="en-US" sz="3200" b="1" dirty="0">
                <a:solidFill>
                  <a:srgbClr val="92D050"/>
                </a:solidFill>
                <a:latin typeface="+mn-lt"/>
              </a:rPr>
              <a:t>Data Label Distribution</a:t>
            </a:r>
            <a:r>
              <a:rPr lang="en-US" b="1" i="0" dirty="0">
                <a:solidFill>
                  <a:srgbClr val="92D050"/>
                </a:solidFill>
                <a:effectLst/>
                <a:latin typeface="Söhne"/>
              </a:rPr>
              <a:t/>
            </a:r>
            <a:br>
              <a:rPr lang="en-US" b="1" i="0" dirty="0">
                <a:solidFill>
                  <a:srgbClr val="92D050"/>
                </a:solidFill>
                <a:effectLst/>
                <a:latin typeface="Söhne"/>
              </a:rPr>
            </a:br>
            <a:endParaRPr lang="en-US" dirty="0">
              <a:solidFill>
                <a:srgbClr val="92D050"/>
              </a:solidFill>
            </a:endParaRPr>
          </a:p>
        </p:txBody>
      </p:sp>
      <p:pic>
        <p:nvPicPr>
          <p:cNvPr id="5" name="Picture 4">
            <a:extLst>
              <a:ext uri="{FF2B5EF4-FFF2-40B4-BE49-F238E27FC236}">
                <a16:creationId xmlns="" xmlns:a16="http://schemas.microsoft.com/office/drawing/2014/main" id="{DB67DFEB-D8D2-33B0-3FE9-B27E114CC29F}"/>
              </a:ext>
            </a:extLst>
          </p:cNvPr>
          <p:cNvPicPr>
            <a:picLocks noChangeAspect="1"/>
          </p:cNvPicPr>
          <p:nvPr/>
        </p:nvPicPr>
        <p:blipFill>
          <a:blip r:embed="rId2"/>
          <a:stretch>
            <a:fillRect/>
          </a:stretch>
        </p:blipFill>
        <p:spPr>
          <a:xfrm>
            <a:off x="1645920" y="2744454"/>
            <a:ext cx="8280399" cy="831866"/>
          </a:xfrm>
          <a:prstGeom prst="rect">
            <a:avLst/>
          </a:prstGeom>
        </p:spPr>
      </p:pic>
    </p:spTree>
    <p:extLst>
      <p:ext uri="{BB962C8B-B14F-4D97-AF65-F5344CB8AC3E}">
        <p14:creationId xmlns="" xmlns:p14="http://schemas.microsoft.com/office/powerpoint/2010/main" val="113213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29B7F2-4619-D15E-6D1A-802397292B8E}"/>
              </a:ext>
            </a:extLst>
          </p:cNvPr>
          <p:cNvSpPr>
            <a:spLocks noGrp="1"/>
          </p:cNvSpPr>
          <p:nvPr>
            <p:ph idx="1"/>
          </p:nvPr>
        </p:nvSpPr>
        <p:spPr>
          <a:xfrm>
            <a:off x="838200" y="1117600"/>
            <a:ext cx="10988040" cy="5588000"/>
          </a:xfrm>
        </p:spPr>
        <p:txBody>
          <a:bodyPr/>
          <a:lstStyle/>
          <a:p>
            <a:pPr marL="0" indent="0">
              <a:buNone/>
            </a:pPr>
            <a:r>
              <a:rPr lang="en-US" u="sng" dirty="0"/>
              <a:t>Scaling Features:</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Now, we move on to a critical preprocessing step—standardizing the features for uniformity and enhanced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Utilizing </a:t>
            </a:r>
            <a:r>
              <a:rPr lang="en-US" altLang="en-US" sz="2000" b="1" dirty="0" err="1"/>
              <a:t>StandardScaler</a:t>
            </a:r>
            <a:r>
              <a:rPr lang="en-US" altLang="en-US" sz="2000" dirty="0"/>
              <a:t>, we scale our features to have a mean of 0 and a standard deviation of 1. It is </a:t>
            </a:r>
            <a:r>
              <a:rPr lang="en-US" sz="2000" dirty="0"/>
              <a:t>good practice for improving the performance, stability, and interpretability of machine learning models. It ensures that the features are in a consistent and comparable scale, allowing the model to learn and generalize more effectively.</a:t>
            </a:r>
            <a:endParaRPr lang="en-US" altLang="en-US" sz="2000" dirty="0"/>
          </a:p>
          <a:p>
            <a:pPr marL="0" indent="0">
              <a:buNone/>
            </a:pPr>
            <a:endParaRPr lang="en-US" dirty="0"/>
          </a:p>
        </p:txBody>
      </p:sp>
      <p:sp>
        <p:nvSpPr>
          <p:cNvPr id="2" name="Title 1">
            <a:extLst>
              <a:ext uri="{FF2B5EF4-FFF2-40B4-BE49-F238E27FC236}">
                <a16:creationId xmlns="" xmlns:a16="http://schemas.microsoft.com/office/drawing/2014/main" id="{5C189534-6769-8E44-47F7-5F59D1A8B522}"/>
              </a:ext>
            </a:extLst>
          </p:cNvPr>
          <p:cNvSpPr>
            <a:spLocks noGrp="1"/>
          </p:cNvSpPr>
          <p:nvPr>
            <p:ph type="title"/>
          </p:nvPr>
        </p:nvSpPr>
        <p:spPr>
          <a:xfrm>
            <a:off x="838200" y="365125"/>
            <a:ext cx="10515600" cy="650875"/>
          </a:xfrm>
        </p:spPr>
        <p:txBody>
          <a:bodyPr>
            <a:normAutofit fontScale="90000"/>
          </a:bodyPr>
          <a:lstStyle/>
          <a:p>
            <a:pPr algn="ctr"/>
            <a:r>
              <a:rPr lang="en-US" sz="2900" b="1" dirty="0">
                <a:solidFill>
                  <a:srgbClr val="92D050"/>
                </a:solidFill>
                <a:latin typeface="+mn-lt"/>
              </a:rPr>
              <a:t>Data</a:t>
            </a:r>
            <a:r>
              <a:rPr lang="en-US" b="1" i="0" dirty="0">
                <a:solidFill>
                  <a:srgbClr val="92D050"/>
                </a:solidFill>
                <a:effectLst/>
                <a:latin typeface="Söhne"/>
              </a:rPr>
              <a:t> </a:t>
            </a:r>
            <a:r>
              <a:rPr lang="en-US" sz="2900" b="1" dirty="0">
                <a:solidFill>
                  <a:srgbClr val="92D050"/>
                </a:solidFill>
                <a:latin typeface="+mn-lt"/>
              </a:rPr>
              <a:t>Standardization</a:t>
            </a:r>
          </a:p>
        </p:txBody>
      </p:sp>
      <p:pic>
        <p:nvPicPr>
          <p:cNvPr id="6" name="Picture 5">
            <a:extLst>
              <a:ext uri="{FF2B5EF4-FFF2-40B4-BE49-F238E27FC236}">
                <a16:creationId xmlns="" xmlns:a16="http://schemas.microsoft.com/office/drawing/2014/main" id="{39291018-9CB7-701C-479C-AA0FE29017A1}"/>
              </a:ext>
            </a:extLst>
          </p:cNvPr>
          <p:cNvPicPr>
            <a:picLocks noChangeAspect="1"/>
          </p:cNvPicPr>
          <p:nvPr/>
        </p:nvPicPr>
        <p:blipFill>
          <a:blip r:embed="rId2"/>
          <a:stretch>
            <a:fillRect/>
          </a:stretch>
        </p:blipFill>
        <p:spPr>
          <a:xfrm>
            <a:off x="3053080" y="4537685"/>
            <a:ext cx="6085839" cy="1446555"/>
          </a:xfrm>
          <a:prstGeom prst="rect">
            <a:avLst/>
          </a:prstGeom>
        </p:spPr>
      </p:pic>
    </p:spTree>
    <p:extLst>
      <p:ext uri="{BB962C8B-B14F-4D97-AF65-F5344CB8AC3E}">
        <p14:creationId xmlns="" xmlns:p14="http://schemas.microsoft.com/office/powerpoint/2010/main" val="156541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67978E5-B63A-3D24-A22E-B9E70258C175}"/>
              </a:ext>
            </a:extLst>
          </p:cNvPr>
          <p:cNvSpPr>
            <a:spLocks noGrp="1"/>
          </p:cNvSpPr>
          <p:nvPr>
            <p:ph idx="1"/>
          </p:nvPr>
        </p:nvSpPr>
        <p:spPr>
          <a:xfrm>
            <a:off x="838200" y="1117600"/>
            <a:ext cx="10515600" cy="5476240"/>
          </a:xfrm>
        </p:spPr>
        <p:txBody>
          <a:bodyPr/>
          <a:lstStyle/>
          <a:p>
            <a:pPr marL="0" indent="0">
              <a:buNone/>
            </a:pPr>
            <a:r>
              <a:rPr lang="en-US" u="sng" dirty="0"/>
              <a:t>Learning from Data:</a:t>
            </a:r>
            <a:endParaRPr lang="en-US" dirty="0"/>
          </a:p>
          <a:p>
            <a:pPr algn="l">
              <a:buFont typeface="Arial" panose="020B0604020202020204" pitchFamily="34" charset="0"/>
              <a:buChar char="•"/>
            </a:pPr>
            <a:r>
              <a:rPr lang="en-US" sz="2000" dirty="0"/>
              <a:t>With our data standardized and ready, it's time to look into model training.</a:t>
            </a:r>
          </a:p>
          <a:p>
            <a:pPr algn="l">
              <a:buFont typeface="Arial" panose="020B0604020202020204" pitchFamily="34" charset="0"/>
              <a:buChar char="•"/>
            </a:pPr>
            <a:r>
              <a:rPr lang="en-US" sz="2000" dirty="0"/>
              <a:t>We are training a Perceptron model using the standardized training data.</a:t>
            </a:r>
          </a:p>
          <a:p>
            <a:pPr marL="0" indent="0" algn="l">
              <a:buNone/>
            </a:pPr>
            <a:endParaRPr lang="en-US" sz="2000" dirty="0"/>
          </a:p>
          <a:p>
            <a:pPr marL="0" indent="0" algn="l">
              <a:buNone/>
            </a:pPr>
            <a:endParaRPr lang="en-US" sz="2000" dirty="0"/>
          </a:p>
          <a:p>
            <a:endParaRPr lang="en-US" dirty="0"/>
          </a:p>
        </p:txBody>
      </p:sp>
      <p:sp>
        <p:nvSpPr>
          <p:cNvPr id="2" name="Title 1">
            <a:extLst>
              <a:ext uri="{FF2B5EF4-FFF2-40B4-BE49-F238E27FC236}">
                <a16:creationId xmlns="" xmlns:a16="http://schemas.microsoft.com/office/drawing/2014/main" id="{125486BA-BB92-B57F-37A0-EF4003187F79}"/>
              </a:ext>
            </a:extLst>
          </p:cNvPr>
          <p:cNvSpPr>
            <a:spLocks noGrp="1"/>
          </p:cNvSpPr>
          <p:nvPr>
            <p:ph type="title"/>
          </p:nvPr>
        </p:nvSpPr>
        <p:spPr>
          <a:xfrm>
            <a:off x="563880" y="406875"/>
            <a:ext cx="10515600" cy="548323"/>
          </a:xfrm>
        </p:spPr>
        <p:txBody>
          <a:bodyPr>
            <a:normAutofit fontScale="90000"/>
          </a:bodyPr>
          <a:lstStyle/>
          <a:p>
            <a:pPr algn="ctr"/>
            <a:r>
              <a:rPr lang="en-US" sz="4400" b="1" dirty="0">
                <a:solidFill>
                  <a:srgbClr val="92D050"/>
                </a:solidFill>
                <a:latin typeface="+mn-lt"/>
              </a:rPr>
              <a:t> </a:t>
            </a:r>
            <a:r>
              <a:rPr lang="en-US" sz="2600" b="1" dirty="0">
                <a:solidFill>
                  <a:srgbClr val="92D050"/>
                </a:solidFill>
                <a:latin typeface="+mn-lt"/>
              </a:rPr>
              <a:t>Perceptron Model Training</a:t>
            </a:r>
          </a:p>
        </p:txBody>
      </p:sp>
      <p:pic>
        <p:nvPicPr>
          <p:cNvPr id="7" name="Picture 6">
            <a:extLst>
              <a:ext uri="{FF2B5EF4-FFF2-40B4-BE49-F238E27FC236}">
                <a16:creationId xmlns="" xmlns:a16="http://schemas.microsoft.com/office/drawing/2014/main" id="{E746DAF8-D427-EF1F-E13A-DCA917A7D620}"/>
              </a:ext>
            </a:extLst>
          </p:cNvPr>
          <p:cNvPicPr>
            <a:picLocks noChangeAspect="1"/>
          </p:cNvPicPr>
          <p:nvPr/>
        </p:nvPicPr>
        <p:blipFill>
          <a:blip r:embed="rId2"/>
          <a:stretch>
            <a:fillRect/>
          </a:stretch>
        </p:blipFill>
        <p:spPr>
          <a:xfrm>
            <a:off x="2976880" y="2899392"/>
            <a:ext cx="7254239" cy="941088"/>
          </a:xfrm>
          <a:prstGeom prst="rect">
            <a:avLst/>
          </a:prstGeom>
        </p:spPr>
      </p:pic>
    </p:spTree>
    <p:extLst>
      <p:ext uri="{BB962C8B-B14F-4D97-AF65-F5344CB8AC3E}">
        <p14:creationId xmlns="" xmlns:p14="http://schemas.microsoft.com/office/powerpoint/2010/main" val="64127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73D1C33-07DA-4D4B-940A-ABF332979634}"/>
              </a:ext>
            </a:extLst>
          </p:cNvPr>
          <p:cNvSpPr>
            <a:spLocks noGrp="1"/>
          </p:cNvSpPr>
          <p:nvPr>
            <p:ph idx="1"/>
          </p:nvPr>
        </p:nvSpPr>
        <p:spPr>
          <a:xfrm>
            <a:off x="838200" y="1107440"/>
            <a:ext cx="10515600" cy="5069523"/>
          </a:xfrm>
        </p:spPr>
        <p:txBody>
          <a:bodyPr/>
          <a:lstStyle/>
          <a:p>
            <a:pPr marL="0" indent="0">
              <a:buNone/>
            </a:pPr>
            <a:r>
              <a:rPr lang="en-US" u="sng" dirty="0"/>
              <a:t>Assessing Performance:</a:t>
            </a:r>
          </a:p>
          <a:p>
            <a:pPr algn="l">
              <a:buFont typeface="Arial" panose="020B0604020202020204" pitchFamily="34" charset="0"/>
              <a:buChar char="•"/>
            </a:pPr>
            <a:r>
              <a:rPr lang="en-US" sz="2000" dirty="0"/>
              <a:t>Our Perceptron model is now trained, but how well does it perform on unseen data?</a:t>
            </a:r>
          </a:p>
          <a:p>
            <a:pPr algn="l">
              <a:buFont typeface="Arial" panose="020B0604020202020204" pitchFamily="34" charset="0"/>
              <a:buChar char="•"/>
            </a:pPr>
            <a:r>
              <a:rPr lang="en-US" sz="2000" dirty="0"/>
              <a:t>Let's predict on the test set and evaluate the model's accuracy.</a:t>
            </a:r>
          </a:p>
          <a:p>
            <a:pPr algn="l">
              <a:buFont typeface="Arial" panose="020B0604020202020204" pitchFamily="34" charset="0"/>
              <a:buChar char="•"/>
            </a:pPr>
            <a:endParaRPr lang="en-US" sz="2000" dirty="0"/>
          </a:p>
          <a:p>
            <a:pPr marL="0" indent="0" algn="l">
              <a:buNone/>
            </a:pPr>
            <a:endParaRPr lang="en-US" sz="2000" dirty="0"/>
          </a:p>
          <a:p>
            <a:pPr marL="0" indent="0">
              <a:buNone/>
            </a:pPr>
            <a:endParaRPr lang="en-US" u="sng" dirty="0"/>
          </a:p>
        </p:txBody>
      </p:sp>
      <p:sp>
        <p:nvSpPr>
          <p:cNvPr id="2" name="Title 1">
            <a:extLst>
              <a:ext uri="{FF2B5EF4-FFF2-40B4-BE49-F238E27FC236}">
                <a16:creationId xmlns="" xmlns:a16="http://schemas.microsoft.com/office/drawing/2014/main" id="{22322D5D-F9DF-A52B-CBF0-4B519F18A363}"/>
              </a:ext>
            </a:extLst>
          </p:cNvPr>
          <p:cNvSpPr>
            <a:spLocks noGrp="1"/>
          </p:cNvSpPr>
          <p:nvPr>
            <p:ph type="title"/>
          </p:nvPr>
        </p:nvSpPr>
        <p:spPr>
          <a:xfrm>
            <a:off x="838200" y="365125"/>
            <a:ext cx="10515600" cy="650875"/>
          </a:xfrm>
        </p:spPr>
        <p:txBody>
          <a:bodyPr/>
          <a:lstStyle/>
          <a:p>
            <a:pPr algn="ctr"/>
            <a:r>
              <a:rPr lang="en-US" sz="2300" b="1" dirty="0">
                <a:solidFill>
                  <a:srgbClr val="92D050"/>
                </a:solidFill>
                <a:latin typeface="+mn-lt"/>
              </a:rPr>
              <a:t>Model Evaluation</a:t>
            </a:r>
          </a:p>
        </p:txBody>
      </p:sp>
      <p:pic>
        <p:nvPicPr>
          <p:cNvPr id="5" name="Picture 4">
            <a:extLst>
              <a:ext uri="{FF2B5EF4-FFF2-40B4-BE49-F238E27FC236}">
                <a16:creationId xmlns="" xmlns:a16="http://schemas.microsoft.com/office/drawing/2014/main" id="{9F6AE1DE-14B6-CBE7-2004-2A15795B38C6}"/>
              </a:ext>
            </a:extLst>
          </p:cNvPr>
          <p:cNvPicPr>
            <a:picLocks noChangeAspect="1"/>
          </p:cNvPicPr>
          <p:nvPr/>
        </p:nvPicPr>
        <p:blipFill>
          <a:blip r:embed="rId2"/>
          <a:stretch>
            <a:fillRect/>
          </a:stretch>
        </p:blipFill>
        <p:spPr>
          <a:xfrm>
            <a:off x="2657940" y="2789528"/>
            <a:ext cx="6591639" cy="1035103"/>
          </a:xfrm>
          <a:prstGeom prst="rect">
            <a:avLst/>
          </a:prstGeom>
        </p:spPr>
      </p:pic>
    </p:spTree>
    <p:extLst>
      <p:ext uri="{BB962C8B-B14F-4D97-AF65-F5344CB8AC3E}">
        <p14:creationId xmlns="" xmlns:p14="http://schemas.microsoft.com/office/powerpoint/2010/main" val="604705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Concourse</Template>
  <TotalTime>150</TotalTime>
  <Words>705</Words>
  <Application>Microsoft Office PowerPoint</Application>
  <PresentationFormat>Custom</PresentationFormat>
  <Paragraphs>84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Iris Dataset Classification using Perceptron Model</vt:lpstr>
      <vt:lpstr>Slide 2</vt:lpstr>
      <vt:lpstr> Introduction to Iris Dataset </vt:lpstr>
      <vt:lpstr> Data Selection and Features </vt:lpstr>
      <vt:lpstr> Data Splitting </vt:lpstr>
      <vt:lpstr>  Data Label Distribution </vt:lpstr>
      <vt:lpstr>Data Standardization</vt:lpstr>
      <vt:lpstr> Perceptron Model Training</vt:lpstr>
      <vt:lpstr>Model Evaluation</vt:lpstr>
      <vt:lpstr>Decision Regions Plot</vt:lpstr>
      <vt:lpstr>Combined Datasets</vt:lpstr>
      <vt:lpstr>Observation(s): </vt:lpstr>
      <vt:lpstr>Conclusion</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Prathiba Gangapur</dc:creator>
  <cp:lastModifiedBy>vidhyasagar</cp:lastModifiedBy>
  <cp:revision>5</cp:revision>
  <dcterms:created xsi:type="dcterms:W3CDTF">2023-11-29T23:21:43Z</dcterms:created>
  <dcterms:modified xsi:type="dcterms:W3CDTF">2024-02-02T00:53:37Z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