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65" r:id="rId6"/>
    <p:sldId id="258" r:id="rId7"/>
    <p:sldId id="267"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081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IN" dirty="0"/>
          </a:p>
        </p:txBody>
      </p:sp>
      <p:sp>
        <p:nvSpPr>
          <p:cNvPr id="3" name="Content Placeholder 2"/>
          <p:cNvSpPr>
            <a:spLocks noGrp="1"/>
          </p:cNvSpPr>
          <p:nvPr>
            <p:ph idx="1"/>
          </p:nvPr>
        </p:nvSpPr>
        <p:spPr>
          <a:xfrm>
            <a:off x="581192" y="2290714"/>
            <a:ext cx="11029615" cy="3191013"/>
          </a:xfrm>
        </p:spPr>
        <p:txBody>
          <a:bodyPr>
            <a:normAutofit/>
          </a:bodyPr>
          <a:lstStyle/>
          <a:p>
            <a:endParaRPr lang="en-IN" sz="2400" b="1" dirty="0"/>
          </a:p>
          <a:p>
            <a:r>
              <a:rPr lang="en-US" sz="2400" b="1" dirty="0"/>
              <a:t>We present a basic calculator web application, designed and developed using HTML and CSS. This calculator performs fundamental arithmetic operations, including addition, subtraction, multiplication, and division. The user interface is intuitive and easy to use, with a clean design that showcases the capabilities of HTML and CSS in building functional and visually appealing web applications.</a:t>
            </a:r>
            <a:endParaRPr lang="en-IN" sz="2400" b="1" dirty="0"/>
          </a:p>
        </p:txBody>
      </p:sp>
    </p:spTree>
    <p:extLst>
      <p:ext uri="{BB962C8B-B14F-4D97-AF65-F5344CB8AC3E}">
        <p14:creationId xmlns:p14="http://schemas.microsoft.com/office/powerpoint/2010/main" val="418163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normAutofit/>
          </a:bodyPr>
          <a:lstStyle/>
          <a:p>
            <a:r>
              <a:rPr lang="en-US" sz="2400" dirty="0"/>
              <a:t>In this project, we leverage the power of HTML and CSS to create a simple yet functional calculator. Our goal is to demonstrate the potential of these technologies in building interactive web applications. The calculator is designed to be user-friendly, with a straightforward interface that allows users to perform basic arithmetic operations with ease. By utilizing HTML for structuring content and CSS for styling and layout, we have created a calculator that is both functional and visually appealing. This project serves as a testament to the capabilities of HTML and CSS in building web applications that are both practical and aesthetically pleasing.</a:t>
            </a:r>
            <a:endParaRPr lang="en-IN" sz="2400" dirty="0"/>
          </a:p>
        </p:txBody>
      </p:sp>
    </p:spTree>
    <p:extLst>
      <p:ext uri="{BB962C8B-B14F-4D97-AF65-F5344CB8AC3E}">
        <p14:creationId xmlns:p14="http://schemas.microsoft.com/office/powerpoint/2010/main" val="387255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a:t>
            </a:r>
            <a:r>
              <a:rPr lang="en-IN" b="1" dirty="0" smtClean="0"/>
              <a:t>Description :</a:t>
            </a:r>
            <a:endParaRPr lang="en-IN" dirty="0"/>
          </a:p>
        </p:txBody>
      </p:sp>
      <p:sp>
        <p:nvSpPr>
          <p:cNvPr id="3" name="Content Placeholder 2"/>
          <p:cNvSpPr>
            <a:spLocks noGrp="1"/>
          </p:cNvSpPr>
          <p:nvPr>
            <p:ph idx="1"/>
          </p:nvPr>
        </p:nvSpPr>
        <p:spPr>
          <a:xfrm>
            <a:off x="581192" y="2180496"/>
            <a:ext cx="11029615" cy="3202209"/>
          </a:xfrm>
        </p:spPr>
        <p:txBody>
          <a:bodyPr>
            <a:normAutofit/>
          </a:bodyPr>
          <a:lstStyle/>
          <a:p>
            <a:r>
              <a:rPr lang="en-US" sz="2400" dirty="0"/>
              <a:t>The goal of this project is to design and develop a simple calculator using HTML, CSS, and JavaScript. </a:t>
            </a:r>
            <a:endParaRPr lang="en-US" sz="2400" dirty="0" smtClean="0"/>
          </a:p>
          <a:p>
            <a:r>
              <a:rPr lang="en-US" sz="2400" dirty="0" smtClean="0"/>
              <a:t>The </a:t>
            </a:r>
            <a:r>
              <a:rPr lang="en-US" sz="2400" dirty="0"/>
              <a:t>calculator should be able to perform basic arithmetic operations such as addition, subtraction, multiplication, and division.</a:t>
            </a:r>
            <a:endParaRPr lang="en-IN" sz="2400" dirty="0"/>
          </a:p>
        </p:txBody>
      </p:sp>
    </p:spTree>
    <p:extLst>
      <p:ext uri="{BB962C8B-B14F-4D97-AF65-F5344CB8AC3E}">
        <p14:creationId xmlns:p14="http://schemas.microsoft.com/office/powerpoint/2010/main" val="6018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ata 1"/>
          <p:cNvSpPr/>
          <p:nvPr/>
        </p:nvSpPr>
        <p:spPr bwMode="blackWhite">
          <a:xfrm>
            <a:off x="1497552" y="4079410"/>
            <a:ext cx="2286000" cy="1828800"/>
          </a:xfrm>
          <a:prstGeom prst="flowChartInputOutpu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lowchart: Decision 2"/>
          <p:cNvSpPr/>
          <p:nvPr/>
        </p:nvSpPr>
        <p:spPr bwMode="blackWhite">
          <a:xfrm>
            <a:off x="5648639" y="2092588"/>
            <a:ext cx="1752600" cy="838200"/>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lowchart: Terminator 3"/>
          <p:cNvSpPr/>
          <p:nvPr/>
        </p:nvSpPr>
        <p:spPr bwMode="blackWhite">
          <a:xfrm>
            <a:off x="7301456" y="6316690"/>
            <a:ext cx="1295400" cy="457200"/>
          </a:xfrm>
          <a:prstGeom prst="flowChartTerminato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Preparation 4"/>
          <p:cNvSpPr/>
          <p:nvPr/>
        </p:nvSpPr>
        <p:spPr bwMode="blackWhite">
          <a:xfrm>
            <a:off x="5877239" y="3159388"/>
            <a:ext cx="1219200" cy="609600"/>
          </a:xfrm>
          <a:prstGeom prst="flowChartPreparati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Process 5"/>
          <p:cNvSpPr/>
          <p:nvPr/>
        </p:nvSpPr>
        <p:spPr bwMode="blackWhite">
          <a:xfrm>
            <a:off x="7911056" y="4411690"/>
            <a:ext cx="1143000" cy="5334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Process 6"/>
          <p:cNvSpPr/>
          <p:nvPr/>
        </p:nvSpPr>
        <p:spPr bwMode="blackWhite">
          <a:xfrm>
            <a:off x="6463256" y="4411690"/>
            <a:ext cx="1143000" cy="533400"/>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p:nvSpPr>
        <p:spPr bwMode="blackWhite">
          <a:xfrm>
            <a:off x="4939256" y="4411690"/>
            <a:ext cx="1143000" cy="533400"/>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Process 8"/>
          <p:cNvSpPr/>
          <p:nvPr/>
        </p:nvSpPr>
        <p:spPr bwMode="blackWhite">
          <a:xfrm>
            <a:off x="9358856" y="4411690"/>
            <a:ext cx="1143000" cy="533400"/>
          </a:xfrm>
          <a:prstGeom prst="flowChartProcess">
            <a:avLst/>
          </a:prstGeom>
          <a:solidFill>
            <a:schemeClr val="accent3">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Process 9"/>
          <p:cNvSpPr/>
          <p:nvPr/>
        </p:nvSpPr>
        <p:spPr bwMode="blackWhite">
          <a:xfrm>
            <a:off x="7911056" y="5249890"/>
            <a:ext cx="1143000" cy="533400"/>
          </a:xfrm>
          <a:prstGeom prst="flowChart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Process 10"/>
          <p:cNvSpPr/>
          <p:nvPr/>
        </p:nvSpPr>
        <p:spPr bwMode="blackWhite">
          <a:xfrm>
            <a:off x="6463256" y="5249890"/>
            <a:ext cx="1143000" cy="533400"/>
          </a:xfrm>
          <a:prstGeom prst="flowChart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bwMode="blackWhite">
          <a:xfrm>
            <a:off x="4939256" y="5249890"/>
            <a:ext cx="1143000" cy="533400"/>
          </a:xfrm>
          <a:prstGeom prst="flowChart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Process 12"/>
          <p:cNvSpPr/>
          <p:nvPr/>
        </p:nvSpPr>
        <p:spPr bwMode="blackWhite">
          <a:xfrm>
            <a:off x="9358856" y="5249890"/>
            <a:ext cx="1143000" cy="533400"/>
          </a:xfrm>
          <a:prstGeom prst="flowChart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606256" y="6316690"/>
            <a:ext cx="685800" cy="369332"/>
          </a:xfrm>
          <a:prstGeom prst="rect">
            <a:avLst/>
          </a:prstGeom>
          <a:noFill/>
        </p:spPr>
        <p:txBody>
          <a:bodyPr wrap="square" rtlCol="0">
            <a:spAutoFit/>
          </a:bodyPr>
          <a:lstStyle/>
          <a:p>
            <a:r>
              <a:rPr lang="en-US" dirty="0" smtClean="0"/>
              <a:t>Stop</a:t>
            </a:r>
            <a:endParaRPr lang="en-US" dirty="0"/>
          </a:p>
        </p:txBody>
      </p:sp>
      <p:sp>
        <p:nvSpPr>
          <p:cNvPr id="15" name="TextBox 14"/>
          <p:cNvSpPr txBox="1"/>
          <p:nvPr/>
        </p:nvSpPr>
        <p:spPr>
          <a:xfrm>
            <a:off x="1802675" y="4079410"/>
            <a:ext cx="1828477" cy="1754326"/>
          </a:xfrm>
          <a:prstGeom prst="rect">
            <a:avLst/>
          </a:prstGeom>
          <a:noFill/>
        </p:spPr>
        <p:txBody>
          <a:bodyPr wrap="square" rtlCol="0">
            <a:spAutoFit/>
          </a:bodyPr>
          <a:lstStyle/>
          <a:p>
            <a:pPr algn="ctr"/>
            <a:r>
              <a:rPr lang="en-US" dirty="0" smtClean="0"/>
              <a:t>Menu</a:t>
            </a:r>
          </a:p>
          <a:p>
            <a:r>
              <a:rPr lang="en-US" dirty="0" smtClean="0"/>
              <a:t>+: Addition</a:t>
            </a:r>
          </a:p>
          <a:p>
            <a:r>
              <a:rPr lang="en-US" dirty="0" smtClean="0"/>
              <a:t>-: Subtraction</a:t>
            </a:r>
          </a:p>
          <a:p>
            <a:r>
              <a:rPr lang="en-US" dirty="0" smtClean="0"/>
              <a:t>*: Multiplication</a:t>
            </a:r>
          </a:p>
          <a:p>
            <a:r>
              <a:rPr lang="en-US" dirty="0" smtClean="0"/>
              <a:t>/: Division </a:t>
            </a:r>
          </a:p>
          <a:p>
            <a:r>
              <a:rPr lang="en-US" dirty="0" smtClean="0"/>
              <a:t>E: Exit</a:t>
            </a:r>
            <a:endParaRPr lang="en-US" dirty="0"/>
          </a:p>
        </p:txBody>
      </p:sp>
      <p:sp>
        <p:nvSpPr>
          <p:cNvPr id="16" name="TextBox 15"/>
          <p:cNvSpPr txBox="1"/>
          <p:nvPr/>
        </p:nvSpPr>
        <p:spPr>
          <a:xfrm>
            <a:off x="6029639" y="2332856"/>
            <a:ext cx="1143000" cy="369332"/>
          </a:xfrm>
          <a:prstGeom prst="rect">
            <a:avLst/>
          </a:prstGeom>
          <a:noFill/>
        </p:spPr>
        <p:txBody>
          <a:bodyPr wrap="square" rtlCol="0">
            <a:spAutoFit/>
          </a:bodyPr>
          <a:lstStyle/>
          <a:p>
            <a:r>
              <a:rPr lang="en-US" dirty="0" smtClean="0"/>
              <a:t>If o/p=‘E’</a:t>
            </a:r>
            <a:endParaRPr lang="en-US" dirty="0"/>
          </a:p>
        </p:txBody>
      </p:sp>
      <p:sp>
        <p:nvSpPr>
          <p:cNvPr id="17" name="TextBox 16"/>
          <p:cNvSpPr txBox="1"/>
          <p:nvPr/>
        </p:nvSpPr>
        <p:spPr>
          <a:xfrm>
            <a:off x="6029639" y="3159388"/>
            <a:ext cx="990600" cy="646331"/>
          </a:xfrm>
          <a:prstGeom prst="rect">
            <a:avLst/>
          </a:prstGeom>
          <a:noFill/>
        </p:spPr>
        <p:txBody>
          <a:bodyPr wrap="square" rtlCol="0">
            <a:spAutoFit/>
          </a:bodyPr>
          <a:lstStyle/>
          <a:p>
            <a:pPr algn="ctr"/>
            <a:r>
              <a:rPr lang="en-US" dirty="0" smtClean="0"/>
              <a:t>choose</a:t>
            </a:r>
          </a:p>
          <a:p>
            <a:pPr algn="ctr"/>
            <a:r>
              <a:rPr lang="en-US" dirty="0" smtClean="0"/>
              <a:t>(o/p)</a:t>
            </a:r>
            <a:endParaRPr lang="en-US" dirty="0"/>
          </a:p>
        </p:txBody>
      </p:sp>
      <p:sp>
        <p:nvSpPr>
          <p:cNvPr id="18" name="TextBox 17"/>
          <p:cNvSpPr txBox="1"/>
          <p:nvPr/>
        </p:nvSpPr>
        <p:spPr>
          <a:xfrm>
            <a:off x="5015456" y="4499558"/>
            <a:ext cx="990600" cy="369332"/>
          </a:xfrm>
          <a:prstGeom prst="rect">
            <a:avLst/>
          </a:prstGeom>
          <a:noFill/>
        </p:spPr>
        <p:txBody>
          <a:bodyPr wrap="square" rtlCol="0">
            <a:spAutoFit/>
          </a:bodyPr>
          <a:lstStyle/>
          <a:p>
            <a:pPr algn="ctr"/>
            <a:r>
              <a:rPr lang="en-US" dirty="0" smtClean="0"/>
              <a:t>C=a+b</a:t>
            </a:r>
            <a:endParaRPr lang="en-US" dirty="0"/>
          </a:p>
        </p:txBody>
      </p:sp>
      <p:sp>
        <p:nvSpPr>
          <p:cNvPr id="19" name="TextBox 18"/>
          <p:cNvSpPr txBox="1"/>
          <p:nvPr/>
        </p:nvSpPr>
        <p:spPr>
          <a:xfrm>
            <a:off x="4939256" y="5326090"/>
            <a:ext cx="1143000" cy="369332"/>
          </a:xfrm>
          <a:prstGeom prst="rect">
            <a:avLst/>
          </a:prstGeom>
          <a:noFill/>
        </p:spPr>
        <p:txBody>
          <a:bodyPr wrap="square" rtlCol="0">
            <a:spAutoFit/>
          </a:bodyPr>
          <a:lstStyle/>
          <a:p>
            <a:pPr algn="ctr"/>
            <a:r>
              <a:rPr lang="en-US" dirty="0" smtClean="0"/>
              <a:t>Print Sum</a:t>
            </a:r>
          </a:p>
        </p:txBody>
      </p:sp>
      <p:sp>
        <p:nvSpPr>
          <p:cNvPr id="20" name="TextBox 19"/>
          <p:cNvSpPr txBox="1"/>
          <p:nvPr/>
        </p:nvSpPr>
        <p:spPr>
          <a:xfrm>
            <a:off x="6539456" y="4487890"/>
            <a:ext cx="990600" cy="369332"/>
          </a:xfrm>
          <a:prstGeom prst="rect">
            <a:avLst/>
          </a:prstGeom>
          <a:noFill/>
        </p:spPr>
        <p:txBody>
          <a:bodyPr wrap="square" rtlCol="0">
            <a:spAutoFit/>
          </a:bodyPr>
          <a:lstStyle/>
          <a:p>
            <a:pPr algn="ctr"/>
            <a:r>
              <a:rPr lang="en-US" dirty="0" smtClean="0"/>
              <a:t>C=a-b</a:t>
            </a:r>
            <a:endParaRPr lang="en-US" dirty="0"/>
          </a:p>
        </p:txBody>
      </p:sp>
      <p:sp>
        <p:nvSpPr>
          <p:cNvPr id="21" name="TextBox 20"/>
          <p:cNvSpPr txBox="1"/>
          <p:nvPr/>
        </p:nvSpPr>
        <p:spPr>
          <a:xfrm>
            <a:off x="7987256" y="4487890"/>
            <a:ext cx="990600" cy="369332"/>
          </a:xfrm>
          <a:prstGeom prst="rect">
            <a:avLst/>
          </a:prstGeom>
          <a:noFill/>
        </p:spPr>
        <p:txBody>
          <a:bodyPr wrap="square" rtlCol="0">
            <a:spAutoFit/>
          </a:bodyPr>
          <a:lstStyle/>
          <a:p>
            <a:pPr algn="ctr"/>
            <a:r>
              <a:rPr lang="en-US" dirty="0" smtClean="0"/>
              <a:t>C=a*b</a:t>
            </a:r>
            <a:endParaRPr lang="en-US" dirty="0"/>
          </a:p>
        </p:txBody>
      </p:sp>
      <p:sp>
        <p:nvSpPr>
          <p:cNvPr id="22" name="TextBox 21"/>
          <p:cNvSpPr txBox="1"/>
          <p:nvPr/>
        </p:nvSpPr>
        <p:spPr>
          <a:xfrm>
            <a:off x="9435056" y="4487890"/>
            <a:ext cx="990600" cy="369332"/>
          </a:xfrm>
          <a:prstGeom prst="rect">
            <a:avLst/>
          </a:prstGeom>
          <a:noFill/>
        </p:spPr>
        <p:txBody>
          <a:bodyPr wrap="square" rtlCol="0">
            <a:spAutoFit/>
          </a:bodyPr>
          <a:lstStyle/>
          <a:p>
            <a:pPr algn="ctr"/>
            <a:r>
              <a:rPr lang="en-US" dirty="0" smtClean="0"/>
              <a:t>C=a/b</a:t>
            </a:r>
            <a:endParaRPr lang="en-US" dirty="0"/>
          </a:p>
        </p:txBody>
      </p:sp>
      <p:sp>
        <p:nvSpPr>
          <p:cNvPr id="23" name="TextBox 22"/>
          <p:cNvSpPr txBox="1"/>
          <p:nvPr/>
        </p:nvSpPr>
        <p:spPr>
          <a:xfrm>
            <a:off x="6463256" y="5326090"/>
            <a:ext cx="1143000" cy="369332"/>
          </a:xfrm>
          <a:prstGeom prst="rect">
            <a:avLst/>
          </a:prstGeom>
          <a:noFill/>
        </p:spPr>
        <p:txBody>
          <a:bodyPr wrap="square" rtlCol="0">
            <a:spAutoFit/>
          </a:bodyPr>
          <a:lstStyle/>
          <a:p>
            <a:pPr algn="ctr"/>
            <a:r>
              <a:rPr lang="en-US" dirty="0" smtClean="0"/>
              <a:t>Print Diff</a:t>
            </a:r>
          </a:p>
        </p:txBody>
      </p:sp>
      <p:sp>
        <p:nvSpPr>
          <p:cNvPr id="24" name="TextBox 23"/>
          <p:cNvSpPr txBox="1"/>
          <p:nvPr/>
        </p:nvSpPr>
        <p:spPr>
          <a:xfrm>
            <a:off x="7822156" y="5199090"/>
            <a:ext cx="1308100" cy="369332"/>
          </a:xfrm>
          <a:prstGeom prst="rect">
            <a:avLst/>
          </a:prstGeom>
          <a:noFill/>
        </p:spPr>
        <p:txBody>
          <a:bodyPr wrap="square" rtlCol="0">
            <a:spAutoFit/>
          </a:bodyPr>
          <a:lstStyle/>
          <a:p>
            <a:pPr algn="ctr"/>
            <a:r>
              <a:rPr lang="en-US" dirty="0" smtClean="0"/>
              <a:t>Print Multi</a:t>
            </a:r>
          </a:p>
        </p:txBody>
      </p:sp>
      <p:sp>
        <p:nvSpPr>
          <p:cNvPr id="25" name="TextBox 24"/>
          <p:cNvSpPr txBox="1"/>
          <p:nvPr/>
        </p:nvSpPr>
        <p:spPr>
          <a:xfrm>
            <a:off x="9358856" y="5326090"/>
            <a:ext cx="1143000" cy="369332"/>
          </a:xfrm>
          <a:prstGeom prst="rect">
            <a:avLst/>
          </a:prstGeom>
          <a:noFill/>
        </p:spPr>
        <p:txBody>
          <a:bodyPr wrap="square" rtlCol="0">
            <a:spAutoFit/>
          </a:bodyPr>
          <a:lstStyle/>
          <a:p>
            <a:pPr algn="ctr"/>
            <a:r>
              <a:rPr lang="en-US" dirty="0" smtClean="0"/>
              <a:t>Print Div</a:t>
            </a:r>
          </a:p>
        </p:txBody>
      </p:sp>
      <p:sp>
        <p:nvSpPr>
          <p:cNvPr id="26" name="Flowchart: Data 25"/>
          <p:cNvSpPr/>
          <p:nvPr/>
        </p:nvSpPr>
        <p:spPr bwMode="blackWhite">
          <a:xfrm>
            <a:off x="1835010" y="2435488"/>
            <a:ext cx="2057400" cy="723900"/>
          </a:xfrm>
          <a:prstGeom prst="flowChartInputOutpu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2330310" y="2553388"/>
            <a:ext cx="1066800" cy="369332"/>
          </a:xfrm>
          <a:prstGeom prst="rect">
            <a:avLst/>
          </a:prstGeom>
          <a:noFill/>
        </p:spPr>
        <p:txBody>
          <a:bodyPr wrap="square" rtlCol="0">
            <a:spAutoFit/>
          </a:bodyPr>
          <a:lstStyle/>
          <a:p>
            <a:r>
              <a:rPr lang="en-US" dirty="0" smtClean="0"/>
              <a:t>Input a,b</a:t>
            </a:r>
            <a:endParaRPr lang="en-US" dirty="0"/>
          </a:p>
        </p:txBody>
      </p:sp>
      <p:cxnSp>
        <p:nvCxnSpPr>
          <p:cNvPr id="28" name="Straight Arrow Connector 27"/>
          <p:cNvCxnSpPr/>
          <p:nvPr/>
        </p:nvCxnSpPr>
        <p:spPr>
          <a:xfrm flipV="1">
            <a:off x="4677996" y="1555422"/>
            <a:ext cx="32660" cy="33072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5396456" y="4106890"/>
            <a:ext cx="4572000"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7072856" y="41068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8520656" y="41068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5396456" y="41068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9968456" y="41068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7072856" y="49450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8520656" y="49450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5396456" y="49450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9968456" y="49450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7072856" y="57832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8520656" y="57832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5396456" y="57832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9968456" y="578329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26" idx="3"/>
          </p:cNvCxnSpPr>
          <p:nvPr/>
        </p:nvCxnSpPr>
        <p:spPr>
          <a:xfrm flipH="1">
            <a:off x="2584310" y="3159388"/>
            <a:ext cx="73660" cy="9063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563039" y="2930788"/>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758656" y="3954490"/>
            <a:ext cx="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5396456" y="6088090"/>
            <a:ext cx="45720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6539456" y="6088090"/>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flipV="1">
            <a:off x="7401239" y="2435488"/>
            <a:ext cx="3376387" cy="318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H="1">
            <a:off x="1027522" y="6316690"/>
            <a:ext cx="551193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3574910" y="4900736"/>
            <a:ext cx="110308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10777626" y="2546985"/>
            <a:ext cx="0" cy="388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H="1">
            <a:off x="8596856" y="6411724"/>
            <a:ext cx="2180770" cy="573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8887523" y="2098440"/>
            <a:ext cx="685800" cy="369332"/>
          </a:xfrm>
          <a:prstGeom prst="rect">
            <a:avLst/>
          </a:prstGeom>
          <a:noFill/>
        </p:spPr>
        <p:txBody>
          <a:bodyPr wrap="square" rtlCol="0">
            <a:spAutoFit/>
          </a:bodyPr>
          <a:lstStyle/>
          <a:p>
            <a:r>
              <a:rPr lang="en-US" dirty="0" smtClean="0"/>
              <a:t>Yes</a:t>
            </a:r>
            <a:endParaRPr lang="en-US" dirty="0"/>
          </a:p>
        </p:txBody>
      </p:sp>
      <p:sp>
        <p:nvSpPr>
          <p:cNvPr id="53" name="TextBox 52"/>
          <p:cNvSpPr txBox="1"/>
          <p:nvPr/>
        </p:nvSpPr>
        <p:spPr>
          <a:xfrm>
            <a:off x="5572441" y="2751956"/>
            <a:ext cx="685800" cy="369332"/>
          </a:xfrm>
          <a:prstGeom prst="rect">
            <a:avLst/>
          </a:prstGeom>
          <a:noFill/>
        </p:spPr>
        <p:txBody>
          <a:bodyPr wrap="square" rtlCol="0">
            <a:spAutoFit/>
          </a:bodyPr>
          <a:lstStyle/>
          <a:p>
            <a:r>
              <a:rPr lang="en-US" dirty="0" smtClean="0"/>
              <a:t>No</a:t>
            </a:r>
            <a:endParaRPr lang="en-US" dirty="0"/>
          </a:p>
        </p:txBody>
      </p:sp>
      <p:cxnSp>
        <p:nvCxnSpPr>
          <p:cNvPr id="54" name="Straight Arrow Connector 53"/>
          <p:cNvCxnSpPr/>
          <p:nvPr/>
        </p:nvCxnSpPr>
        <p:spPr>
          <a:xfrm flipV="1">
            <a:off x="4710656" y="1527141"/>
            <a:ext cx="1828800" cy="282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a:off x="6524939" y="1527141"/>
            <a:ext cx="38100" cy="56544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flipV="1">
            <a:off x="1136511" y="3482553"/>
            <a:ext cx="21776" cy="28341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flipV="1">
            <a:off x="1227224" y="3464188"/>
            <a:ext cx="1393916" cy="1836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8" name="Down Arrow 57"/>
          <p:cNvSpPr/>
          <p:nvPr/>
        </p:nvSpPr>
        <p:spPr>
          <a:xfrm>
            <a:off x="2715465" y="1781213"/>
            <a:ext cx="405353" cy="60775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4273485" y="472255"/>
            <a:ext cx="3027971" cy="830997"/>
          </a:xfrm>
          <a:prstGeom prst="rect">
            <a:avLst/>
          </a:prstGeom>
          <a:noFill/>
        </p:spPr>
        <p:txBody>
          <a:bodyPr wrap="square" rtlCol="0">
            <a:spAutoFit/>
          </a:bodyPr>
          <a:lstStyle/>
          <a:p>
            <a:r>
              <a:rPr lang="en-IN" sz="4800" dirty="0" smtClean="0"/>
              <a:t>Flow chart</a:t>
            </a:r>
            <a:endParaRPr lang="en-IN" sz="4800" dirty="0"/>
          </a:p>
        </p:txBody>
      </p:sp>
    </p:spTree>
    <p:extLst>
      <p:ext uri="{BB962C8B-B14F-4D97-AF65-F5344CB8AC3E}">
        <p14:creationId xmlns:p14="http://schemas.microsoft.com/office/powerpoint/2010/main" val="40521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Design:</a:t>
            </a:r>
            <a:endParaRPr lang="en-IN" dirty="0"/>
          </a:p>
        </p:txBody>
      </p:sp>
      <p:sp>
        <p:nvSpPr>
          <p:cNvPr id="3" name="Content Placeholder 2"/>
          <p:cNvSpPr>
            <a:spLocks noGrp="1"/>
          </p:cNvSpPr>
          <p:nvPr>
            <p:ph idx="1"/>
          </p:nvPr>
        </p:nvSpPr>
        <p:spPr/>
        <p:txBody>
          <a:bodyPr/>
          <a:lstStyle/>
          <a:p>
            <a:pPr marL="0" indent="0">
              <a:buNone/>
            </a:pPr>
            <a:r>
              <a:rPr lang="en-US" dirty="0"/>
              <a:t>The project consists of three main components:</a:t>
            </a:r>
          </a:p>
          <a:p>
            <a:r>
              <a:rPr lang="en-US" b="1" dirty="0"/>
              <a:t>HTML Structure:</a:t>
            </a:r>
            <a:r>
              <a:rPr lang="en-US" dirty="0"/>
              <a:t> The HTML structure consists of a container element that holds the calculator interface. The interface is divided into two main sections: the keypad and the display screen. The keypad contains buttons for numbers 0-9, basic arithmetic operations, and a clear button. The display screen shows the input numbers and the result of each operation</a:t>
            </a:r>
            <a:r>
              <a:rPr lang="en-US" dirty="0" smtClean="0"/>
              <a:t>.</a:t>
            </a:r>
          </a:p>
          <a:p>
            <a:r>
              <a:rPr lang="en-US" b="1" dirty="0"/>
              <a:t>CSS Styling:</a:t>
            </a:r>
            <a:r>
              <a:rPr lang="en-US" dirty="0"/>
              <a:t> The CSS styling is used to design the layout and appearance of the calculator interface. The keypad buttons are styled to resemble a traditional calculator keypad, and the display screen is styled to show the input numbers and results clearly.</a:t>
            </a:r>
          </a:p>
          <a:p>
            <a:r>
              <a:rPr lang="en-US" b="1" dirty="0"/>
              <a:t>JavaScript Functionality:</a:t>
            </a:r>
            <a:r>
              <a:rPr lang="en-US" dirty="0"/>
              <a:t> The JavaScript functionality is used to handle user input and perform the arithmetic operations. When a user presses a button, the corresponding JavaScript function is called to perform the operation. The result is then displayed on the display screen.</a:t>
            </a:r>
          </a:p>
          <a:p>
            <a:endParaRPr lang="en-US" dirty="0"/>
          </a:p>
        </p:txBody>
      </p:sp>
    </p:spTree>
    <p:extLst>
      <p:ext uri="{BB962C8B-B14F-4D97-AF65-F5344CB8AC3E}">
        <p14:creationId xmlns:p14="http://schemas.microsoft.com/office/powerpoint/2010/main" val="97013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97485" cy="67151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514" y="47625"/>
            <a:ext cx="6392356" cy="6810375"/>
          </a:xfrm>
          <a:prstGeom prst="rect">
            <a:avLst/>
          </a:prstGeom>
        </p:spPr>
      </p:pic>
    </p:spTree>
    <p:extLst>
      <p:ext uri="{BB962C8B-B14F-4D97-AF65-F5344CB8AC3E}">
        <p14:creationId xmlns:p14="http://schemas.microsoft.com/office/powerpoint/2010/main" val="399341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a:t>
            </a:r>
            <a:r>
              <a:rPr lang="en-IN" b="1" dirty="0" smtClean="0"/>
              <a:t>Conclusion :</a:t>
            </a:r>
            <a:endParaRPr lang="en-IN" dirty="0"/>
          </a:p>
        </p:txBody>
      </p:sp>
      <p:sp>
        <p:nvSpPr>
          <p:cNvPr id="3" name="Content Placeholder 2"/>
          <p:cNvSpPr>
            <a:spLocks noGrp="1"/>
          </p:cNvSpPr>
          <p:nvPr>
            <p:ph idx="1"/>
          </p:nvPr>
        </p:nvSpPr>
        <p:spPr/>
        <p:txBody>
          <a:bodyPr>
            <a:normAutofit/>
          </a:bodyPr>
          <a:lstStyle/>
          <a:p>
            <a:r>
              <a:rPr lang="en-US" sz="2400" dirty="0"/>
              <a:t>The simple calculator project using HTML and CSS is a basic calculator that can perform basic arithmetic operations. The project demonstrates the use of HTML and CSS to design and develop a user-friendly interface. The project can be further improved by adding more features such as memory functions, trigonometric functions, and error handling.</a:t>
            </a:r>
            <a:endParaRPr lang="en-IN" sz="2400" dirty="0"/>
          </a:p>
        </p:txBody>
      </p:sp>
    </p:spTree>
    <p:extLst>
      <p:ext uri="{BB962C8B-B14F-4D97-AF65-F5344CB8AC3E}">
        <p14:creationId xmlns:p14="http://schemas.microsoft.com/office/powerpoint/2010/main" val="6452851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563</TotalTime>
  <Words>494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PowerPoint Presentation</vt:lpstr>
      <vt:lpstr>Abstract :</vt:lpstr>
      <vt:lpstr>Introduction :</vt:lpstr>
      <vt:lpstr>Project Description :</vt:lpstr>
      <vt:lpstr>PowerPoint Presentation</vt:lpstr>
      <vt:lpstr>Project Design:</vt:lpstr>
      <vt:lpstr>PowerPoint Presentation</vt:lpstr>
      <vt:lpstr>Project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2024-07-05T08:55:00Z</dcterms:created>
  <dcterms:modified xsi:type="dcterms:W3CDTF">2024-07-11T08:37:35Z</dcterms:modified>
</cp:coreProperties>
</file>