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1" r:id="rId3"/>
    <p:sldId id="257" r:id="rId4"/>
    <p:sldId id="258" r:id="rId5"/>
    <p:sldId id="259" r:id="rId6"/>
    <p:sldId id="262" r:id="rId7"/>
    <p:sldId id="260"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8" d="100"/>
          <a:sy n="68" d="100"/>
        </p:scale>
        <p:origin x="61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9B44BAB7-9A0D-4A52-BBA4-EBD34AC7C112}" type="datetimeFigureOut">
              <a:rPr lang="en-IN" smtClean="0"/>
              <a:t>06-07-2024</a:t>
            </a:fld>
            <a:endParaRPr lang="en-IN"/>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IN"/>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E3ADDE6F-A3D5-4768-8328-E4D952FDE207}" type="slidenum">
              <a:rPr lang="en-IN" smtClean="0"/>
              <a:t>‹#›</a:t>
            </a:fld>
            <a:endParaRPr lang="en-IN"/>
          </a:p>
        </p:txBody>
      </p:sp>
    </p:spTree>
    <p:extLst>
      <p:ext uri="{BB962C8B-B14F-4D97-AF65-F5344CB8AC3E}">
        <p14:creationId xmlns:p14="http://schemas.microsoft.com/office/powerpoint/2010/main" val="12807869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B44BAB7-9A0D-4A52-BBA4-EBD34AC7C112}" type="datetimeFigureOut">
              <a:rPr lang="en-IN" smtClean="0"/>
              <a:t>06-07-2024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ADDE6F-A3D5-4768-8328-E4D952FDE207}" type="slidenum">
              <a:rPr lang="en-IN" smtClean="0"/>
              <a:t>‹#›</a:t>
            </a:fld>
            <a:endParaRPr lang="en-IN"/>
          </a:p>
        </p:txBody>
      </p:sp>
    </p:spTree>
    <p:extLst>
      <p:ext uri="{BB962C8B-B14F-4D97-AF65-F5344CB8AC3E}">
        <p14:creationId xmlns:p14="http://schemas.microsoft.com/office/powerpoint/2010/main" val="25221098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9B44BAB7-9A0D-4A52-BBA4-EBD34AC7C112}" type="datetimeFigureOut">
              <a:rPr lang="en-IN" smtClean="0"/>
              <a:t>06-07-2024</a:t>
            </a:fld>
            <a:endParaRPr lang="en-IN"/>
          </a:p>
        </p:txBody>
      </p:sp>
      <p:sp>
        <p:nvSpPr>
          <p:cNvPr id="5" name="Footer Placeholder 4"/>
          <p:cNvSpPr>
            <a:spLocks noGrp="1"/>
          </p:cNvSpPr>
          <p:nvPr>
            <p:ph type="ftr" sz="quarter" idx="11"/>
          </p:nvPr>
        </p:nvSpPr>
        <p:spPr>
          <a:xfrm>
            <a:off x="774923" y="5951811"/>
            <a:ext cx="7896279" cy="365125"/>
          </a:xfrm>
        </p:spPr>
        <p:txBody>
          <a:bodyPr/>
          <a:lstStyle/>
          <a:p>
            <a:endParaRPr lang="en-IN"/>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E3ADDE6F-A3D5-4768-8328-E4D952FDE207}" type="slidenum">
              <a:rPr lang="en-IN" smtClean="0"/>
              <a:t>‹#›</a:t>
            </a:fld>
            <a:endParaRPr lang="en-IN"/>
          </a:p>
        </p:txBody>
      </p:sp>
    </p:spTree>
    <p:extLst>
      <p:ext uri="{BB962C8B-B14F-4D97-AF65-F5344CB8AC3E}">
        <p14:creationId xmlns:p14="http://schemas.microsoft.com/office/powerpoint/2010/main" val="25729147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B44BAB7-9A0D-4A52-BBA4-EBD34AC7C112}" type="datetimeFigureOut">
              <a:rPr lang="en-IN" smtClean="0"/>
              <a:t>06-07-2024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558300" y="5956137"/>
            <a:ext cx="1052508" cy="365125"/>
          </a:xfrm>
        </p:spPr>
        <p:txBody>
          <a:bodyPr/>
          <a:lstStyle/>
          <a:p>
            <a:fld id="{E3ADDE6F-A3D5-4768-8328-E4D952FDE207}" type="slidenum">
              <a:rPr lang="en-IN" smtClean="0"/>
              <a:t>‹#›</a:t>
            </a:fld>
            <a:endParaRPr lang="en-IN"/>
          </a:p>
        </p:txBody>
      </p:sp>
    </p:spTree>
    <p:extLst>
      <p:ext uri="{BB962C8B-B14F-4D97-AF65-F5344CB8AC3E}">
        <p14:creationId xmlns:p14="http://schemas.microsoft.com/office/powerpoint/2010/main" val="22967505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9B44BAB7-9A0D-4A52-BBA4-EBD34AC7C112}" type="datetimeFigureOut">
              <a:rPr lang="en-IN" smtClean="0"/>
              <a:t>06-07-2024</a:t>
            </a:fld>
            <a:endParaRPr lang="en-IN"/>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E3ADDE6F-A3D5-4768-8328-E4D952FDE207}" type="slidenum">
              <a:rPr lang="en-IN" smtClean="0"/>
              <a:t>‹#›</a:t>
            </a:fld>
            <a:endParaRPr lang="en-IN"/>
          </a:p>
        </p:txBody>
      </p:sp>
    </p:spTree>
    <p:extLst>
      <p:ext uri="{BB962C8B-B14F-4D97-AF65-F5344CB8AC3E}">
        <p14:creationId xmlns:p14="http://schemas.microsoft.com/office/powerpoint/2010/main" val="39432049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B44BAB7-9A0D-4A52-BBA4-EBD34AC7C112}" type="datetimeFigureOut">
              <a:rPr lang="en-IN" smtClean="0"/>
              <a:t>06-07-2024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3ADDE6F-A3D5-4768-8328-E4D952FDE207}" type="slidenum">
              <a:rPr lang="en-IN" smtClean="0"/>
              <a:t>‹#›</a:t>
            </a:fld>
            <a:endParaRPr lang="en-IN"/>
          </a:p>
        </p:txBody>
      </p:sp>
    </p:spTree>
    <p:extLst>
      <p:ext uri="{BB962C8B-B14F-4D97-AF65-F5344CB8AC3E}">
        <p14:creationId xmlns:p14="http://schemas.microsoft.com/office/powerpoint/2010/main" val="19553602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B44BAB7-9A0D-4A52-BBA4-EBD34AC7C112}" type="datetimeFigureOut">
              <a:rPr lang="en-IN" smtClean="0"/>
              <a:t>06-07-2024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3ADDE6F-A3D5-4768-8328-E4D952FDE207}" type="slidenum">
              <a:rPr lang="en-IN" smtClean="0"/>
              <a:t>‹#›</a:t>
            </a:fld>
            <a:endParaRPr lang="en-IN"/>
          </a:p>
        </p:txBody>
      </p:sp>
    </p:spTree>
    <p:extLst>
      <p:ext uri="{BB962C8B-B14F-4D97-AF65-F5344CB8AC3E}">
        <p14:creationId xmlns:p14="http://schemas.microsoft.com/office/powerpoint/2010/main" val="3869733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B44BAB7-9A0D-4A52-BBA4-EBD34AC7C112}" type="datetimeFigureOut">
              <a:rPr lang="en-IN" smtClean="0"/>
              <a:t>06-07-2024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3ADDE6F-A3D5-4768-8328-E4D952FDE207}" type="slidenum">
              <a:rPr lang="en-IN" smtClean="0"/>
              <a:t>‹#›</a:t>
            </a:fld>
            <a:endParaRPr lang="en-IN"/>
          </a:p>
        </p:txBody>
      </p:sp>
    </p:spTree>
    <p:extLst>
      <p:ext uri="{BB962C8B-B14F-4D97-AF65-F5344CB8AC3E}">
        <p14:creationId xmlns:p14="http://schemas.microsoft.com/office/powerpoint/2010/main" val="35972205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44BAB7-9A0D-4A52-BBA4-EBD34AC7C112}" type="datetimeFigureOut">
              <a:rPr lang="en-IN" smtClean="0"/>
              <a:t>06-07-2024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3ADDE6F-A3D5-4768-8328-E4D952FDE207}" type="slidenum">
              <a:rPr lang="en-IN" smtClean="0"/>
              <a:t>‹#›</a:t>
            </a:fld>
            <a:endParaRPr lang="en-IN"/>
          </a:p>
        </p:txBody>
      </p:sp>
    </p:spTree>
    <p:extLst>
      <p:ext uri="{BB962C8B-B14F-4D97-AF65-F5344CB8AC3E}">
        <p14:creationId xmlns:p14="http://schemas.microsoft.com/office/powerpoint/2010/main" val="2810579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9B44BAB7-9A0D-4A52-BBA4-EBD34AC7C112}" type="datetimeFigureOut">
              <a:rPr lang="en-IN" smtClean="0"/>
              <a:t>06-07-2024</a:t>
            </a:fld>
            <a:endParaRPr lang="en-IN"/>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E3ADDE6F-A3D5-4768-8328-E4D952FDE207}" type="slidenum">
              <a:rPr lang="en-IN" smtClean="0"/>
              <a:t>‹#›</a:t>
            </a:fld>
            <a:endParaRPr lang="en-IN"/>
          </a:p>
        </p:txBody>
      </p:sp>
    </p:spTree>
    <p:extLst>
      <p:ext uri="{BB962C8B-B14F-4D97-AF65-F5344CB8AC3E}">
        <p14:creationId xmlns:p14="http://schemas.microsoft.com/office/powerpoint/2010/main" val="33775115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B44BAB7-9A0D-4A52-BBA4-EBD34AC7C112}" type="datetimeFigureOut">
              <a:rPr lang="en-IN" smtClean="0"/>
              <a:t>06-07-2024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3ADDE6F-A3D5-4768-8328-E4D952FDE207}" type="slidenum">
              <a:rPr lang="en-IN" smtClean="0"/>
              <a:t>‹#›</a:t>
            </a:fld>
            <a:endParaRPr lang="en-IN"/>
          </a:p>
        </p:txBody>
      </p:sp>
    </p:spTree>
    <p:extLst>
      <p:ext uri="{BB962C8B-B14F-4D97-AF65-F5344CB8AC3E}">
        <p14:creationId xmlns:p14="http://schemas.microsoft.com/office/powerpoint/2010/main" val="9912270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9B44BAB7-9A0D-4A52-BBA4-EBD34AC7C112}" type="datetimeFigureOut">
              <a:rPr lang="en-IN" smtClean="0"/>
              <a:t>06-07-2024</a:t>
            </a:fld>
            <a:endParaRPr lang="en-IN"/>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IN"/>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E3ADDE6F-A3D5-4768-8328-E4D952FDE207}" type="slidenum">
              <a:rPr lang="en-IN" smtClean="0"/>
              <a:t>‹#›</a:t>
            </a:fld>
            <a:endParaRPr lang="en-IN"/>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2655109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81191" y="1020431"/>
            <a:ext cx="10993549" cy="1475013"/>
          </a:xfrm>
        </p:spPr>
        <p:txBody>
          <a:bodyPr>
            <a:normAutofit/>
          </a:bodyPr>
          <a:lstStyle/>
          <a:p>
            <a:endParaRPr lang="en-IN" dirty="0"/>
          </a:p>
        </p:txBody>
      </p:sp>
      <p:sp>
        <p:nvSpPr>
          <p:cNvPr id="5" name="Subtitle 2"/>
          <p:cNvSpPr txBox="1">
            <a:spLocks/>
          </p:cNvSpPr>
          <p:nvPr/>
        </p:nvSpPr>
        <p:spPr>
          <a:xfrm>
            <a:off x="1100051" y="4662152"/>
            <a:ext cx="10270550" cy="936467"/>
          </a:xfrm>
          <a:prstGeom prst="rect">
            <a:avLst/>
          </a:prstGeom>
        </p:spPr>
        <p:txBody>
          <a:bodyPr vert="horz" lIns="91440" tIns="45720" rIns="91440" bIns="45720" rtlCol="0" anchor="t">
            <a:noAutofit/>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cap="all">
                <a:solidFill>
                  <a:schemeClr val="accent2"/>
                </a:solidFill>
                <a:latin typeface="+mn-lt"/>
                <a:ea typeface="+mn-ea"/>
                <a:cs typeface="+mn-cs"/>
              </a:defRPr>
            </a:lvl1pPr>
            <a:lvl2pPr marL="457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9pPr>
          </a:lstStyle>
          <a:p>
            <a:pPr algn="r"/>
            <a:r>
              <a:rPr lang="en-IN" sz="3200" dirty="0" err="1" smtClean="0">
                <a:solidFill>
                  <a:schemeClr val="bg2"/>
                </a:solidFill>
              </a:rPr>
              <a:t>Adhiyamaan</a:t>
            </a:r>
            <a:r>
              <a:rPr lang="en-IN" sz="3200" dirty="0" smtClean="0">
                <a:solidFill>
                  <a:schemeClr val="bg2"/>
                </a:solidFill>
              </a:rPr>
              <a:t> college of engineering </a:t>
            </a:r>
          </a:p>
          <a:p>
            <a:pPr algn="r"/>
            <a:r>
              <a:rPr lang="en-IN" sz="3200" dirty="0" err="1" smtClean="0">
                <a:solidFill>
                  <a:schemeClr val="bg2"/>
                </a:solidFill>
              </a:rPr>
              <a:t>Vidhya</a:t>
            </a:r>
            <a:r>
              <a:rPr lang="en-IN" sz="3200" dirty="0" smtClean="0">
                <a:solidFill>
                  <a:schemeClr val="bg2"/>
                </a:solidFill>
              </a:rPr>
              <a:t> </a:t>
            </a:r>
            <a:r>
              <a:rPr lang="en-IN" sz="3200" dirty="0" err="1" smtClean="0">
                <a:solidFill>
                  <a:schemeClr val="bg2"/>
                </a:solidFill>
              </a:rPr>
              <a:t>shree</a:t>
            </a:r>
            <a:r>
              <a:rPr lang="en-IN" sz="3200" dirty="0" smtClean="0">
                <a:solidFill>
                  <a:schemeClr val="bg2"/>
                </a:solidFill>
              </a:rPr>
              <a:t> . c</a:t>
            </a:r>
            <a:endParaRPr lang="en-IN" sz="3200" dirty="0">
              <a:solidFill>
                <a:schemeClr val="bg2"/>
              </a:solidFill>
            </a:endParaRPr>
          </a:p>
        </p:txBody>
      </p:sp>
    </p:spTree>
    <p:extLst>
      <p:ext uri="{BB962C8B-B14F-4D97-AF65-F5344CB8AC3E}">
        <p14:creationId xmlns:p14="http://schemas.microsoft.com/office/powerpoint/2010/main" val="38953638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	</a:t>
            </a:r>
            <a:endParaRPr lang="en-IN" dirty="0"/>
          </a:p>
        </p:txBody>
      </p:sp>
      <p:sp>
        <p:nvSpPr>
          <p:cNvPr id="3" name="Content Placeholder 2"/>
          <p:cNvSpPr>
            <a:spLocks noGrp="1"/>
          </p:cNvSpPr>
          <p:nvPr>
            <p:ph idx="1"/>
          </p:nvPr>
        </p:nvSpPr>
        <p:spPr/>
        <p:txBody>
          <a:bodyPr>
            <a:normAutofit/>
          </a:bodyPr>
          <a:lstStyle/>
          <a:p>
            <a:r>
              <a:rPr lang="en-US" sz="2400" dirty="0"/>
              <a:t>The goal of this project is to create a basic image slider using HTML, CSS, and JavaScript. The slider will allow users to navigate through a series of images with navigation buttons (previous and next) and a pause/play button.</a:t>
            </a:r>
            <a:endParaRPr lang="en-IN" sz="2400" dirty="0"/>
          </a:p>
        </p:txBody>
      </p:sp>
    </p:spTree>
    <p:extLst>
      <p:ext uri="{BB962C8B-B14F-4D97-AF65-F5344CB8AC3E}">
        <p14:creationId xmlns:p14="http://schemas.microsoft.com/office/powerpoint/2010/main" val="21534103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Project Overview:</a:t>
            </a:r>
            <a:endParaRPr lang="en-IN" dirty="0"/>
          </a:p>
        </p:txBody>
      </p:sp>
      <p:sp>
        <p:nvSpPr>
          <p:cNvPr id="3" name="Content Placeholder 2"/>
          <p:cNvSpPr>
            <a:spLocks noGrp="1"/>
          </p:cNvSpPr>
          <p:nvPr>
            <p:ph idx="1"/>
          </p:nvPr>
        </p:nvSpPr>
        <p:spPr/>
        <p:txBody>
          <a:bodyPr>
            <a:normAutofit/>
          </a:bodyPr>
          <a:lstStyle/>
          <a:p>
            <a:r>
              <a:rPr lang="en-US" sz="2400" dirty="0"/>
              <a:t>The goal of this project is to create a basic image slider that displays a series of images in a slideshow format. The slider should have navigation controls to move forward and backward through the images.</a:t>
            </a:r>
            <a:endParaRPr lang="en-IN" sz="2400" dirty="0"/>
          </a:p>
        </p:txBody>
      </p:sp>
    </p:spTree>
    <p:extLst>
      <p:ext uri="{BB962C8B-B14F-4D97-AF65-F5344CB8AC3E}">
        <p14:creationId xmlns:p14="http://schemas.microsoft.com/office/powerpoint/2010/main" val="8750843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Software  and  Technical TOOLS :</a:t>
            </a:r>
            <a:endParaRPr lang="en-IN" dirty="0"/>
          </a:p>
        </p:txBody>
      </p:sp>
      <p:sp>
        <p:nvSpPr>
          <p:cNvPr id="3" name="Content Placeholder 2"/>
          <p:cNvSpPr>
            <a:spLocks noGrp="1"/>
          </p:cNvSpPr>
          <p:nvPr>
            <p:ph idx="1"/>
          </p:nvPr>
        </p:nvSpPr>
        <p:spPr/>
        <p:txBody>
          <a:bodyPr/>
          <a:lstStyle/>
          <a:p>
            <a:pPr marL="0" indent="0">
              <a:buNone/>
            </a:pPr>
            <a:r>
              <a:rPr lang="en-US" b="1" dirty="0" smtClean="0"/>
              <a:t>Software </a:t>
            </a:r>
            <a:r>
              <a:rPr lang="en-US" b="1" dirty="0"/>
              <a:t>and Tools Used</a:t>
            </a:r>
          </a:p>
          <a:p>
            <a:r>
              <a:rPr lang="en-US" b="1" dirty="0"/>
              <a:t>Text Editor</a:t>
            </a:r>
            <a:r>
              <a:rPr lang="en-US" dirty="0"/>
              <a:t>: VS Code, Sublime Text, or any preferred code </a:t>
            </a:r>
            <a:r>
              <a:rPr lang="en-US" dirty="0" smtClean="0"/>
              <a:t>editor.</a:t>
            </a:r>
            <a:endParaRPr lang="en-US" dirty="0"/>
          </a:p>
          <a:p>
            <a:r>
              <a:rPr lang="en-US" b="1" dirty="0"/>
              <a:t>Web Browser</a:t>
            </a:r>
            <a:r>
              <a:rPr lang="en-US" dirty="0"/>
              <a:t>: Google Chrome, Firefox, or any preferred </a:t>
            </a:r>
            <a:r>
              <a:rPr lang="en-US" dirty="0" smtClean="0"/>
              <a:t>browser.</a:t>
            </a:r>
          </a:p>
          <a:p>
            <a:pPr marL="0" indent="0">
              <a:buNone/>
            </a:pPr>
            <a:endParaRPr lang="en-US" b="1" dirty="0"/>
          </a:p>
          <a:p>
            <a:pPr marL="0" indent="0">
              <a:buNone/>
            </a:pPr>
            <a:r>
              <a:rPr lang="en-US" b="1" dirty="0" smtClean="0"/>
              <a:t>Technical </a:t>
            </a:r>
            <a:r>
              <a:rPr lang="en-US" b="1" dirty="0"/>
              <a:t>Requirements</a:t>
            </a:r>
          </a:p>
          <a:p>
            <a:r>
              <a:rPr lang="en-US" dirty="0"/>
              <a:t>Basic knowledge of HTML, CSS, and </a:t>
            </a:r>
            <a:r>
              <a:rPr lang="en-US" dirty="0" smtClean="0"/>
              <a:t>JavaScript.</a:t>
            </a:r>
            <a:endParaRPr lang="en-US" dirty="0"/>
          </a:p>
          <a:p>
            <a:r>
              <a:rPr lang="en-US" dirty="0"/>
              <a:t>A collection of images for the </a:t>
            </a:r>
            <a:r>
              <a:rPr lang="en-US" dirty="0" smtClean="0"/>
              <a:t>slider.</a:t>
            </a:r>
            <a:endParaRPr lang="en-US" dirty="0"/>
          </a:p>
        </p:txBody>
      </p:sp>
    </p:spTree>
    <p:extLst>
      <p:ext uri="{BB962C8B-B14F-4D97-AF65-F5344CB8AC3E}">
        <p14:creationId xmlns:p14="http://schemas.microsoft.com/office/powerpoint/2010/main" val="25636075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PROJECT EXPLANATION:</a:t>
            </a:r>
            <a:endParaRPr lang="en-IN" dirty="0"/>
          </a:p>
        </p:txBody>
      </p:sp>
      <p:sp>
        <p:nvSpPr>
          <p:cNvPr id="5" name="Content Placeholder 4"/>
          <p:cNvSpPr>
            <a:spLocks noGrp="1"/>
          </p:cNvSpPr>
          <p:nvPr>
            <p:ph idx="1"/>
          </p:nvPr>
        </p:nvSpPr>
        <p:spPr/>
        <p:txBody>
          <a:bodyPr>
            <a:normAutofit/>
          </a:bodyPr>
          <a:lstStyle/>
          <a:p>
            <a:r>
              <a:rPr lang="en-US" b="1" dirty="0"/>
              <a:t>CSS </a:t>
            </a:r>
            <a:r>
              <a:rPr lang="en-US" b="1" dirty="0" smtClean="0"/>
              <a:t> :</a:t>
            </a:r>
            <a:r>
              <a:rPr lang="en-US" dirty="0" smtClean="0"/>
              <a:t>The </a:t>
            </a:r>
            <a:r>
              <a:rPr lang="en-US" dirty="0"/>
              <a:t>CSS is central to this front-end project. The main div with the id </a:t>
            </a:r>
            <a:r>
              <a:rPr lang="en-US" dirty="0" err="1"/>
              <a:t>picFrame</a:t>
            </a:r>
            <a:r>
              <a:rPr lang="en-US" dirty="0"/>
              <a:t> has a position of relative, which sets the anchor point for the next absolutely positioned elements, the image containers. The 4 </a:t>
            </a:r>
            <a:r>
              <a:rPr lang="en-US" dirty="0" err="1"/>
              <a:t>img</a:t>
            </a:r>
            <a:r>
              <a:rPr lang="en-US" dirty="0"/>
              <a:t> container </a:t>
            </a:r>
            <a:r>
              <a:rPr lang="en-US" dirty="0" err="1"/>
              <a:t>divs</a:t>
            </a:r>
            <a:r>
              <a:rPr lang="en-US" dirty="0"/>
              <a:t> are given the class of .pic and are individually </a:t>
            </a:r>
            <a:r>
              <a:rPr lang="en-US" dirty="0" err="1"/>
              <a:t>ID'd</a:t>
            </a:r>
            <a:r>
              <a:rPr lang="en-US" dirty="0"/>
              <a:t> as #pic1 through to #pic4. The .pic class is positioned absolutely, which places all 4 </a:t>
            </a:r>
            <a:r>
              <a:rPr lang="en-US" dirty="0" err="1"/>
              <a:t>img</a:t>
            </a:r>
            <a:r>
              <a:rPr lang="en-US" dirty="0"/>
              <a:t> container </a:t>
            </a:r>
            <a:r>
              <a:rPr lang="en-US" dirty="0" err="1"/>
              <a:t>divs</a:t>
            </a:r>
            <a:r>
              <a:rPr lang="en-US" dirty="0"/>
              <a:t> inside the #</a:t>
            </a:r>
            <a:r>
              <a:rPr lang="en-US" dirty="0" err="1"/>
              <a:t>picFrame</a:t>
            </a:r>
            <a:r>
              <a:rPr lang="en-US" dirty="0"/>
              <a:t> div in a single overlapping stack. Each container ID is then assigned left property values ranging from 0px to 3000px in multiples of 1000px, the width of each image. This arranges the images side by side in a row that starts from inside the container and overflows out to the </a:t>
            </a:r>
            <a:r>
              <a:rPr lang="en-US" dirty="0" smtClean="0"/>
              <a:t>right.</a:t>
            </a:r>
          </a:p>
          <a:p>
            <a:r>
              <a:rPr lang="en-US" b="1" dirty="0" smtClean="0"/>
              <a:t>JAVA SCRIPT :</a:t>
            </a:r>
            <a:r>
              <a:rPr lang="en-US" dirty="0" smtClean="0"/>
              <a:t>The </a:t>
            </a:r>
            <a:r>
              <a:rPr lang="en-US" dirty="0"/>
              <a:t>JavaScript changes the left CSS values of each image container to move them to the left or to the right. The flow of this app goes like this: at the beginning, the 4 image containers possess left CSS property values of 0px, 1000px, 2000px, and 3000px. The JavaScript code uses </a:t>
            </a:r>
            <a:r>
              <a:rPr lang="en-US" dirty="0" err="1"/>
              <a:t>setInterval</a:t>
            </a:r>
            <a:r>
              <a:rPr lang="en-US" dirty="0"/>
              <a:t>() to automatically slide to the next image every 5 seconds and </a:t>
            </a:r>
            <a:r>
              <a:rPr lang="en-US" dirty="0" err="1"/>
              <a:t>clearInterval</a:t>
            </a:r>
            <a:r>
              <a:rPr lang="en-US" dirty="0"/>
              <a:t>() to stop the animation when the user interacts with the slider.</a:t>
            </a:r>
            <a:endParaRPr lang="en-IN" dirty="0"/>
          </a:p>
        </p:txBody>
      </p:sp>
    </p:spTree>
    <p:extLst>
      <p:ext uri="{BB962C8B-B14F-4D97-AF65-F5344CB8AC3E}">
        <p14:creationId xmlns:p14="http://schemas.microsoft.com/office/powerpoint/2010/main" val="15554933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7293" y="1385740"/>
            <a:ext cx="8994098" cy="5194169"/>
          </a:xfrm>
          <a:prstGeom prst="rect">
            <a:avLst/>
          </a:prstGeom>
        </p:spPr>
      </p:pic>
      <p:sp>
        <p:nvSpPr>
          <p:cNvPr id="3" name="TextBox 2"/>
          <p:cNvSpPr txBox="1"/>
          <p:nvPr/>
        </p:nvSpPr>
        <p:spPr>
          <a:xfrm>
            <a:off x="546755" y="782425"/>
            <a:ext cx="9926424" cy="584775"/>
          </a:xfrm>
          <a:prstGeom prst="rect">
            <a:avLst/>
          </a:prstGeom>
          <a:noFill/>
        </p:spPr>
        <p:txBody>
          <a:bodyPr wrap="square" rtlCol="0">
            <a:spAutoFit/>
          </a:bodyPr>
          <a:lstStyle/>
          <a:p>
            <a:r>
              <a:rPr lang="en-IN" sz="3200" dirty="0" smtClean="0"/>
              <a:t>Image slider (</a:t>
            </a:r>
            <a:r>
              <a:rPr lang="en-IN" sz="3200" dirty="0" err="1" smtClean="0"/>
              <a:t>ss</a:t>
            </a:r>
            <a:r>
              <a:rPr lang="en-IN" sz="3200" dirty="0" smtClean="0"/>
              <a:t>):</a:t>
            </a:r>
            <a:endParaRPr lang="en-IN" sz="3200" dirty="0"/>
          </a:p>
        </p:txBody>
      </p:sp>
    </p:spTree>
    <p:extLst>
      <p:ext uri="{BB962C8B-B14F-4D97-AF65-F5344CB8AC3E}">
        <p14:creationId xmlns:p14="http://schemas.microsoft.com/office/powerpoint/2010/main" val="10446798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Conclusion</a:t>
            </a:r>
            <a:r>
              <a:rPr lang="en-US" dirty="0"/>
              <a:t> </a:t>
            </a:r>
            <a:r>
              <a:rPr lang="en-US" dirty="0" smtClean="0"/>
              <a:t>:</a:t>
            </a:r>
            <a:endParaRPr lang="en-IN" dirty="0"/>
          </a:p>
        </p:txBody>
      </p:sp>
      <p:sp>
        <p:nvSpPr>
          <p:cNvPr id="3" name="Content Placeholder 2"/>
          <p:cNvSpPr>
            <a:spLocks noGrp="1"/>
          </p:cNvSpPr>
          <p:nvPr>
            <p:ph idx="1"/>
          </p:nvPr>
        </p:nvSpPr>
        <p:spPr>
          <a:xfrm>
            <a:off x="581192" y="1624314"/>
            <a:ext cx="11029615" cy="3678303"/>
          </a:xfrm>
        </p:spPr>
        <p:txBody>
          <a:bodyPr>
            <a:normAutofit/>
          </a:bodyPr>
          <a:lstStyle/>
          <a:p>
            <a:pPr marL="0" indent="0">
              <a:buNone/>
            </a:pPr>
            <a:r>
              <a:rPr lang="en-US" sz="2400" dirty="0" smtClean="0"/>
              <a:t>      The </a:t>
            </a:r>
            <a:r>
              <a:rPr lang="en-US" sz="2400" dirty="0"/>
              <a:t>image slider project demonstrates the use of basic HTML, CSS, and JavaScript to create a simple image slider with a horizontal sliding animation effect. The project showcases the importance of understanding how to manipulate the DOM using JavaScript and how to create smooth animations using CSS </a:t>
            </a:r>
            <a:r>
              <a:rPr lang="en-US" sz="2400" dirty="0" smtClean="0"/>
              <a:t>transitions. </a:t>
            </a:r>
            <a:endParaRPr lang="en-IN" sz="2400" dirty="0"/>
          </a:p>
        </p:txBody>
      </p:sp>
    </p:spTree>
    <p:extLst>
      <p:ext uri="{BB962C8B-B14F-4D97-AF65-F5344CB8AC3E}">
        <p14:creationId xmlns:p14="http://schemas.microsoft.com/office/powerpoint/2010/main" val="3865775936"/>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Dividend</Template>
  <TotalTime>577</TotalTime>
  <Words>443</Words>
  <Application>Microsoft Office PowerPoint</Application>
  <PresentationFormat>Widescreen</PresentationFormat>
  <Paragraphs>20</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Gill Sans MT</vt:lpstr>
      <vt:lpstr>Wingdings 2</vt:lpstr>
      <vt:lpstr>Dividend</vt:lpstr>
      <vt:lpstr>PowerPoint Presentation</vt:lpstr>
      <vt:lpstr>INTRODUCTION </vt:lpstr>
      <vt:lpstr>Project Overview:</vt:lpstr>
      <vt:lpstr>Software  and  Technical TOOLS :</vt:lpstr>
      <vt:lpstr>PROJECT EXPLANATION:</vt:lpstr>
      <vt:lpstr>PowerPoint Presentation</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Lenovo</cp:lastModifiedBy>
  <cp:revision>8</cp:revision>
  <dcterms:created xsi:type="dcterms:W3CDTF">2024-07-06T07:38:11Z</dcterms:created>
  <dcterms:modified xsi:type="dcterms:W3CDTF">2024-07-06T17:16:01Z</dcterms:modified>
</cp:coreProperties>
</file>