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V</a:t>
            </a:r>
            <a:r>
              <a:rPr sz="2400" lang="en-US" smtClean="0"/>
              <a:t>I</a:t>
            </a:r>
            <a:r>
              <a:rPr sz="2400" lang="en-US" smtClean="0"/>
              <a:t>D</a:t>
            </a:r>
            <a:r>
              <a:rPr sz="2400" lang="en-US" smtClean="0"/>
              <a:t>H</a:t>
            </a:r>
            <a:r>
              <a:rPr sz="2400" lang="en-US" smtClean="0"/>
              <a:t>Y</a:t>
            </a:r>
            <a:r>
              <a:rPr sz="2400" lang="en-US" smtClean="0"/>
              <a:t>A</a:t>
            </a:r>
            <a:r>
              <a:rPr sz="2400" lang="en-US" smtClean="0"/>
              <a:t>.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5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</a:t>
            </a:r>
            <a:r>
              <a:rPr dirty="0" sz="2400" lang="en-US" smtClean="0"/>
              <a:t>GE </a:t>
            </a:r>
            <a:r>
              <a:rPr dirty="0" sz="2400" lang="en-US" smtClean="0"/>
              <a:t>O</a:t>
            </a:r>
            <a:r>
              <a:rPr dirty="0" sz="2400" lang="en-US" smtClean="0"/>
              <a:t>F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C</a:t>
            </a:r>
            <a:r>
              <a:rPr dirty="0" sz="2400" lang="en-US" smtClean="0"/>
              <a:t>I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r>
              <a:rPr dirty="0" sz="2400" lang="en-US" smtClean="0"/>
              <a:t>.</a:t>
            </a:r>
            <a:endParaRPr dirty="0" sz="2400" lang="en-US"/>
          </a:p>
          <a:p>
            <a:r>
              <a:rPr dirty="0" sz="2400" lang="en-US"/>
              <a:t>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122219"/>
            <a:ext cx="9829800" cy="3749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6474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2024-11-04T03:43:57Z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ab4b70086b5d4dc1a21226a5765eba9c</vt:lpwstr>
  </property>
</Properties>
</file>