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60" r:id="rId6"/>
    <p:sldId id="261" r:id="rId7"/>
    <p:sldId id="262" r:id="rId8"/>
    <p:sldId id="269" r:id="rId9"/>
    <p:sldId id="263" r:id="rId10"/>
    <p:sldId id="264" r:id="rId11"/>
    <p:sldId id="273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2F638-37FA-4B6B-94B1-0275E9D29DEA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1A423B73-2DE1-4C50-8A79-C5254CCE5690}">
      <dgm:prSet phldrT="[Text]"/>
      <dgm:spPr/>
      <dgm:t>
        <a:bodyPr/>
        <a:lstStyle/>
        <a:p>
          <a:r>
            <a:rPr lang="en-US" dirty="0"/>
            <a:t>Manager &amp; Supervisor</a:t>
          </a:r>
          <a:endParaRPr lang="en-IN" dirty="0"/>
        </a:p>
      </dgm:t>
    </dgm:pt>
    <dgm:pt modelId="{C24ECF8B-8DF6-4922-B0D2-D589C89FFC0C}" type="parTrans" cxnId="{7344AC91-782B-4803-88C6-C4AD4C5CDE81}">
      <dgm:prSet/>
      <dgm:spPr/>
      <dgm:t>
        <a:bodyPr/>
        <a:lstStyle/>
        <a:p>
          <a:endParaRPr lang="en-IN"/>
        </a:p>
      </dgm:t>
    </dgm:pt>
    <dgm:pt modelId="{791AB72F-59F9-4C69-B92D-076757AA56D1}" type="sibTrans" cxnId="{7344AC91-782B-4803-88C6-C4AD4C5CDE81}">
      <dgm:prSet/>
      <dgm:spPr/>
      <dgm:t>
        <a:bodyPr/>
        <a:lstStyle/>
        <a:p>
          <a:endParaRPr lang="en-IN"/>
        </a:p>
      </dgm:t>
    </dgm:pt>
    <dgm:pt modelId="{189F5DD8-2A6D-4D9D-AFA7-D160EAD46DA6}" type="asst">
      <dgm:prSet phldrT="[Text]"/>
      <dgm:spPr/>
      <dgm:t>
        <a:bodyPr/>
        <a:lstStyle/>
        <a:p>
          <a:r>
            <a:rPr lang="en-US" dirty="0"/>
            <a:t>HR Professional</a:t>
          </a:r>
          <a:endParaRPr lang="en-IN" dirty="0"/>
        </a:p>
      </dgm:t>
    </dgm:pt>
    <dgm:pt modelId="{ACD39C22-BDCC-4D02-A838-7E93EA3BD682}" type="parTrans" cxnId="{E5415856-58F4-414E-BDBE-27680E2B8E85}">
      <dgm:prSet/>
      <dgm:spPr/>
      <dgm:t>
        <a:bodyPr/>
        <a:lstStyle/>
        <a:p>
          <a:endParaRPr lang="en-IN"/>
        </a:p>
      </dgm:t>
    </dgm:pt>
    <dgm:pt modelId="{29E3D9D0-D074-4077-9DE3-6E85E2328A20}" type="sibTrans" cxnId="{E5415856-58F4-414E-BDBE-27680E2B8E85}">
      <dgm:prSet/>
      <dgm:spPr/>
      <dgm:t>
        <a:bodyPr/>
        <a:lstStyle/>
        <a:p>
          <a:endParaRPr lang="en-IN"/>
        </a:p>
      </dgm:t>
    </dgm:pt>
    <dgm:pt modelId="{0D61DF98-B845-4D3F-8C4A-7B160F2203E0}">
      <dgm:prSet phldrT="[Text]"/>
      <dgm:spPr/>
      <dgm:t>
        <a:bodyPr/>
        <a:lstStyle/>
        <a:p>
          <a:r>
            <a:rPr lang="en-US" dirty="0"/>
            <a:t>Executives &amp;Leadership</a:t>
          </a:r>
          <a:endParaRPr lang="en-IN" dirty="0"/>
        </a:p>
      </dgm:t>
    </dgm:pt>
    <dgm:pt modelId="{434CC165-CDB5-4E0B-9306-70BC050B1DB9}" type="parTrans" cxnId="{C0360552-E430-46E2-9743-DC7D005DBDCE}">
      <dgm:prSet/>
      <dgm:spPr/>
      <dgm:t>
        <a:bodyPr/>
        <a:lstStyle/>
        <a:p>
          <a:endParaRPr lang="en-IN"/>
        </a:p>
      </dgm:t>
    </dgm:pt>
    <dgm:pt modelId="{0922EC06-E305-4260-AD2E-A18D12AD2BCE}" type="sibTrans" cxnId="{C0360552-E430-46E2-9743-DC7D005DBDCE}">
      <dgm:prSet/>
      <dgm:spPr/>
      <dgm:t>
        <a:bodyPr/>
        <a:lstStyle/>
        <a:p>
          <a:endParaRPr lang="en-IN"/>
        </a:p>
      </dgm:t>
    </dgm:pt>
    <dgm:pt modelId="{5AE90645-D58B-4B70-A5B6-81891AC05461}">
      <dgm:prSet phldrT="[Text]"/>
      <dgm:spPr/>
      <dgm:t>
        <a:bodyPr/>
        <a:lstStyle/>
        <a:p>
          <a:r>
            <a:rPr lang="en-US" dirty="0"/>
            <a:t>Employer</a:t>
          </a:r>
          <a:endParaRPr lang="en-IN" dirty="0"/>
        </a:p>
      </dgm:t>
    </dgm:pt>
    <dgm:pt modelId="{462F3894-A643-4E63-B18F-9E15456576FF}" type="parTrans" cxnId="{35AD4ADB-C962-49A2-98E8-A168CF1A48F8}">
      <dgm:prSet/>
      <dgm:spPr/>
      <dgm:t>
        <a:bodyPr/>
        <a:lstStyle/>
        <a:p>
          <a:endParaRPr lang="en-IN"/>
        </a:p>
      </dgm:t>
    </dgm:pt>
    <dgm:pt modelId="{4A106645-20A1-4BC3-883C-A3D82AAD2589}" type="sibTrans" cxnId="{35AD4ADB-C962-49A2-98E8-A168CF1A48F8}">
      <dgm:prSet/>
      <dgm:spPr/>
      <dgm:t>
        <a:bodyPr/>
        <a:lstStyle/>
        <a:p>
          <a:endParaRPr lang="en-IN"/>
        </a:p>
      </dgm:t>
    </dgm:pt>
    <dgm:pt modelId="{00CFD0A7-E804-4ACC-AAA8-CF73128BD126}">
      <dgm:prSet phldrT="[Text]"/>
      <dgm:spPr/>
      <dgm:t>
        <a:bodyPr/>
        <a:lstStyle/>
        <a:p>
          <a:r>
            <a:rPr lang="en-US" dirty="0"/>
            <a:t>Employee</a:t>
          </a:r>
          <a:endParaRPr lang="en-IN" dirty="0"/>
        </a:p>
      </dgm:t>
    </dgm:pt>
    <dgm:pt modelId="{0C3A6BBF-6506-441D-AE39-DE158EE758EF}" type="parTrans" cxnId="{F2B6E09D-6809-47E3-A5C7-106F80C098B7}">
      <dgm:prSet/>
      <dgm:spPr/>
      <dgm:t>
        <a:bodyPr/>
        <a:lstStyle/>
        <a:p>
          <a:endParaRPr lang="en-IN"/>
        </a:p>
      </dgm:t>
    </dgm:pt>
    <dgm:pt modelId="{3B90D81C-5256-47F1-83D7-5B2558AF9EBB}" type="sibTrans" cxnId="{F2B6E09D-6809-47E3-A5C7-106F80C098B7}">
      <dgm:prSet/>
      <dgm:spPr/>
      <dgm:t>
        <a:bodyPr/>
        <a:lstStyle/>
        <a:p>
          <a:endParaRPr lang="en-IN"/>
        </a:p>
      </dgm:t>
    </dgm:pt>
    <dgm:pt modelId="{1443E823-FA9F-4491-8552-5DA449E9A3EA}" type="pres">
      <dgm:prSet presAssocID="{BCA2F638-37FA-4B6B-94B1-0275E9D29D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8B059B-4298-40EA-93BA-56A5EF59792B}" type="pres">
      <dgm:prSet presAssocID="{1A423B73-2DE1-4C50-8A79-C5254CCE5690}" presName="hierRoot1" presStyleCnt="0">
        <dgm:presLayoutVars>
          <dgm:hierBranch val="init"/>
        </dgm:presLayoutVars>
      </dgm:prSet>
      <dgm:spPr/>
    </dgm:pt>
    <dgm:pt modelId="{29141BF5-627D-4F2A-804D-63CA9256A915}" type="pres">
      <dgm:prSet presAssocID="{1A423B73-2DE1-4C50-8A79-C5254CCE5690}" presName="rootComposite1" presStyleCnt="0"/>
      <dgm:spPr/>
    </dgm:pt>
    <dgm:pt modelId="{1644DCA6-EB2E-46CB-B26E-D115F67C27FD}" type="pres">
      <dgm:prSet presAssocID="{1A423B73-2DE1-4C50-8A79-C5254CCE5690}" presName="rootText1" presStyleLbl="node0" presStyleIdx="0" presStyleCnt="1">
        <dgm:presLayoutVars>
          <dgm:chPref val="3"/>
        </dgm:presLayoutVars>
      </dgm:prSet>
      <dgm:spPr/>
    </dgm:pt>
    <dgm:pt modelId="{B025C13F-E0F0-4E0B-AE8C-089FA2E8A689}" type="pres">
      <dgm:prSet presAssocID="{1A423B73-2DE1-4C50-8A79-C5254CCE5690}" presName="rootPict1" presStyleLbl="alignImgPlace1" presStyleIdx="0" presStyleCnt="5" custScaleX="1089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2FA38B16-F110-45D6-BFAA-AA5BA3AA2A2B}" type="pres">
      <dgm:prSet presAssocID="{1A423B73-2DE1-4C50-8A79-C5254CCE5690}" presName="rootConnector1" presStyleLbl="node1" presStyleIdx="0" presStyleCnt="0"/>
      <dgm:spPr/>
    </dgm:pt>
    <dgm:pt modelId="{5D902BC7-9C68-4EBC-983E-D9C76355E0FE}" type="pres">
      <dgm:prSet presAssocID="{1A423B73-2DE1-4C50-8A79-C5254CCE5690}" presName="hierChild2" presStyleCnt="0"/>
      <dgm:spPr/>
    </dgm:pt>
    <dgm:pt modelId="{1A211AA5-1AC3-49DF-9FBD-B54D449E21BD}" type="pres">
      <dgm:prSet presAssocID="{434CC165-CDB5-4E0B-9306-70BC050B1DB9}" presName="Name37" presStyleLbl="parChTrans1D2" presStyleIdx="0" presStyleCnt="4"/>
      <dgm:spPr/>
    </dgm:pt>
    <dgm:pt modelId="{93F5DAF4-777F-40CF-A332-45B18670B788}" type="pres">
      <dgm:prSet presAssocID="{0D61DF98-B845-4D3F-8C4A-7B160F2203E0}" presName="hierRoot2" presStyleCnt="0">
        <dgm:presLayoutVars>
          <dgm:hierBranch val="init"/>
        </dgm:presLayoutVars>
      </dgm:prSet>
      <dgm:spPr/>
    </dgm:pt>
    <dgm:pt modelId="{93B6C034-5295-4748-9A42-E384CE77C0BA}" type="pres">
      <dgm:prSet presAssocID="{0D61DF98-B845-4D3F-8C4A-7B160F2203E0}" presName="rootComposite" presStyleCnt="0"/>
      <dgm:spPr/>
    </dgm:pt>
    <dgm:pt modelId="{1F7F9434-FFDF-4904-ABDB-3CD89DB1670E}" type="pres">
      <dgm:prSet presAssocID="{0D61DF98-B845-4D3F-8C4A-7B160F2203E0}" presName="rootText" presStyleLbl="node2" presStyleIdx="0" presStyleCnt="3">
        <dgm:presLayoutVars>
          <dgm:chPref val="3"/>
        </dgm:presLayoutVars>
      </dgm:prSet>
      <dgm:spPr/>
    </dgm:pt>
    <dgm:pt modelId="{41879D0E-CCA7-4349-885B-989C18CDE907}" type="pres">
      <dgm:prSet presAssocID="{0D61DF98-B845-4D3F-8C4A-7B160F2203E0}" presName="rootPict" presStyleLbl="align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</dgm:spPr>
    </dgm:pt>
    <dgm:pt modelId="{2ACC6C7F-DED8-4E56-96BE-B34734C727DC}" type="pres">
      <dgm:prSet presAssocID="{0D61DF98-B845-4D3F-8C4A-7B160F2203E0}" presName="rootConnector" presStyleLbl="node2" presStyleIdx="0" presStyleCnt="3"/>
      <dgm:spPr/>
    </dgm:pt>
    <dgm:pt modelId="{47AA9BD8-05DD-4BBE-B8D5-18AB0E4FC48F}" type="pres">
      <dgm:prSet presAssocID="{0D61DF98-B845-4D3F-8C4A-7B160F2203E0}" presName="hierChild4" presStyleCnt="0"/>
      <dgm:spPr/>
    </dgm:pt>
    <dgm:pt modelId="{6AED5E80-DA1A-4786-B28C-DA30363AE0D5}" type="pres">
      <dgm:prSet presAssocID="{0D61DF98-B845-4D3F-8C4A-7B160F2203E0}" presName="hierChild5" presStyleCnt="0"/>
      <dgm:spPr/>
    </dgm:pt>
    <dgm:pt modelId="{B2E330AD-B2B7-464D-9725-05612D190C9D}" type="pres">
      <dgm:prSet presAssocID="{462F3894-A643-4E63-B18F-9E15456576FF}" presName="Name37" presStyleLbl="parChTrans1D2" presStyleIdx="1" presStyleCnt="4"/>
      <dgm:spPr/>
    </dgm:pt>
    <dgm:pt modelId="{4E0FE159-B19D-4224-ABFA-72D476ADABCB}" type="pres">
      <dgm:prSet presAssocID="{5AE90645-D58B-4B70-A5B6-81891AC05461}" presName="hierRoot2" presStyleCnt="0">
        <dgm:presLayoutVars>
          <dgm:hierBranch val="init"/>
        </dgm:presLayoutVars>
      </dgm:prSet>
      <dgm:spPr/>
    </dgm:pt>
    <dgm:pt modelId="{0F277708-4F05-4D80-A61B-9B0D3F935502}" type="pres">
      <dgm:prSet presAssocID="{5AE90645-D58B-4B70-A5B6-81891AC05461}" presName="rootComposite" presStyleCnt="0"/>
      <dgm:spPr/>
    </dgm:pt>
    <dgm:pt modelId="{D4B0F9FD-3203-49D3-8851-C435F4E1615D}" type="pres">
      <dgm:prSet presAssocID="{5AE90645-D58B-4B70-A5B6-81891AC05461}" presName="rootText" presStyleLbl="node2" presStyleIdx="1" presStyleCnt="3">
        <dgm:presLayoutVars>
          <dgm:chPref val="3"/>
        </dgm:presLayoutVars>
      </dgm:prSet>
      <dgm:spPr/>
    </dgm:pt>
    <dgm:pt modelId="{DA803DB3-D104-4201-B558-B6E0C650E27E}" type="pres">
      <dgm:prSet presAssocID="{5AE90645-D58B-4B70-A5B6-81891AC05461}" presName="rootPict" presStyleLbl="align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BB2B6B63-21FE-4211-ACE7-41D999459786}" type="pres">
      <dgm:prSet presAssocID="{5AE90645-D58B-4B70-A5B6-81891AC05461}" presName="rootConnector" presStyleLbl="node2" presStyleIdx="1" presStyleCnt="3"/>
      <dgm:spPr/>
    </dgm:pt>
    <dgm:pt modelId="{12FE35B9-DE1C-48E5-ADC0-8C3625C9C6F3}" type="pres">
      <dgm:prSet presAssocID="{5AE90645-D58B-4B70-A5B6-81891AC05461}" presName="hierChild4" presStyleCnt="0"/>
      <dgm:spPr/>
    </dgm:pt>
    <dgm:pt modelId="{022CBF22-7C75-4D0C-B1A8-09ACB3943B32}" type="pres">
      <dgm:prSet presAssocID="{5AE90645-D58B-4B70-A5B6-81891AC05461}" presName="hierChild5" presStyleCnt="0"/>
      <dgm:spPr/>
    </dgm:pt>
    <dgm:pt modelId="{DF1ACE70-8AC5-4BE4-8514-FDB7B7CC3B19}" type="pres">
      <dgm:prSet presAssocID="{0C3A6BBF-6506-441D-AE39-DE158EE758EF}" presName="Name37" presStyleLbl="parChTrans1D2" presStyleIdx="2" presStyleCnt="4"/>
      <dgm:spPr/>
    </dgm:pt>
    <dgm:pt modelId="{A8061C11-30F5-4D8B-BC7D-C791B6FC452B}" type="pres">
      <dgm:prSet presAssocID="{00CFD0A7-E804-4ACC-AAA8-CF73128BD126}" presName="hierRoot2" presStyleCnt="0">
        <dgm:presLayoutVars>
          <dgm:hierBranch val="init"/>
        </dgm:presLayoutVars>
      </dgm:prSet>
      <dgm:spPr/>
    </dgm:pt>
    <dgm:pt modelId="{0E7D0B3F-5C92-4772-B947-40A71EE9A5FC}" type="pres">
      <dgm:prSet presAssocID="{00CFD0A7-E804-4ACC-AAA8-CF73128BD126}" presName="rootComposite" presStyleCnt="0"/>
      <dgm:spPr/>
    </dgm:pt>
    <dgm:pt modelId="{231F40D0-D2D5-4EE7-A5D3-E6D642C09CD2}" type="pres">
      <dgm:prSet presAssocID="{00CFD0A7-E804-4ACC-AAA8-CF73128BD126}" presName="rootText" presStyleLbl="node2" presStyleIdx="2" presStyleCnt="3">
        <dgm:presLayoutVars>
          <dgm:chPref val="3"/>
        </dgm:presLayoutVars>
      </dgm:prSet>
      <dgm:spPr/>
    </dgm:pt>
    <dgm:pt modelId="{C0C814E9-59A1-4A4B-886C-933A85FAE177}" type="pres">
      <dgm:prSet presAssocID="{00CFD0A7-E804-4ACC-AAA8-CF73128BD126}" presName="rootPict" presStyleLbl="align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1670C74C-D70B-46FF-93CC-E22672F44B8C}" type="pres">
      <dgm:prSet presAssocID="{00CFD0A7-E804-4ACC-AAA8-CF73128BD126}" presName="rootConnector" presStyleLbl="node2" presStyleIdx="2" presStyleCnt="3"/>
      <dgm:spPr/>
    </dgm:pt>
    <dgm:pt modelId="{E3AAC138-FCA7-455B-8DBB-DB057B66B83F}" type="pres">
      <dgm:prSet presAssocID="{00CFD0A7-E804-4ACC-AAA8-CF73128BD126}" presName="hierChild4" presStyleCnt="0"/>
      <dgm:spPr/>
    </dgm:pt>
    <dgm:pt modelId="{B88FF864-9374-47EF-8DE4-7CDCFCC9C4C4}" type="pres">
      <dgm:prSet presAssocID="{00CFD0A7-E804-4ACC-AAA8-CF73128BD126}" presName="hierChild5" presStyleCnt="0"/>
      <dgm:spPr/>
    </dgm:pt>
    <dgm:pt modelId="{E396E774-92A6-4DEA-8238-32BE8F36E6A6}" type="pres">
      <dgm:prSet presAssocID="{1A423B73-2DE1-4C50-8A79-C5254CCE5690}" presName="hierChild3" presStyleCnt="0"/>
      <dgm:spPr/>
    </dgm:pt>
    <dgm:pt modelId="{97F692EA-B46D-47DB-ACEF-BFA07E9FCB6A}" type="pres">
      <dgm:prSet presAssocID="{ACD39C22-BDCC-4D02-A838-7E93EA3BD682}" presName="Name111" presStyleLbl="parChTrans1D2" presStyleIdx="3" presStyleCnt="4"/>
      <dgm:spPr/>
    </dgm:pt>
    <dgm:pt modelId="{043FE52A-3F5B-4584-82ED-F5574E2EDFC5}" type="pres">
      <dgm:prSet presAssocID="{189F5DD8-2A6D-4D9D-AFA7-D160EAD46DA6}" presName="hierRoot3" presStyleCnt="0">
        <dgm:presLayoutVars>
          <dgm:hierBranch val="init"/>
        </dgm:presLayoutVars>
      </dgm:prSet>
      <dgm:spPr/>
    </dgm:pt>
    <dgm:pt modelId="{304264AC-6A4F-4956-9A32-016FC365C49F}" type="pres">
      <dgm:prSet presAssocID="{189F5DD8-2A6D-4D9D-AFA7-D160EAD46DA6}" presName="rootComposite3" presStyleCnt="0"/>
      <dgm:spPr/>
    </dgm:pt>
    <dgm:pt modelId="{59C8469B-95E1-42BE-9A7D-E9D17C10FFC3}" type="pres">
      <dgm:prSet presAssocID="{189F5DD8-2A6D-4D9D-AFA7-D160EAD46DA6}" presName="rootText3" presStyleLbl="asst1" presStyleIdx="0" presStyleCnt="1">
        <dgm:presLayoutVars>
          <dgm:chPref val="3"/>
        </dgm:presLayoutVars>
      </dgm:prSet>
      <dgm:spPr/>
    </dgm:pt>
    <dgm:pt modelId="{A78124AB-B7DA-4AE1-9950-96AD9BEE3D57}" type="pres">
      <dgm:prSet presAssocID="{189F5DD8-2A6D-4D9D-AFA7-D160EAD46DA6}" presName="rootPict3" presStyleLbl="align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D50C87C9-F185-4AA9-8307-A825B0B17032}" type="pres">
      <dgm:prSet presAssocID="{189F5DD8-2A6D-4D9D-AFA7-D160EAD46DA6}" presName="rootConnector3" presStyleLbl="asst1" presStyleIdx="0" presStyleCnt="1"/>
      <dgm:spPr/>
    </dgm:pt>
    <dgm:pt modelId="{68EE4D76-01D0-498A-8696-147713FC628A}" type="pres">
      <dgm:prSet presAssocID="{189F5DD8-2A6D-4D9D-AFA7-D160EAD46DA6}" presName="hierChild6" presStyleCnt="0"/>
      <dgm:spPr/>
    </dgm:pt>
    <dgm:pt modelId="{9F38AF9E-00CF-4375-A1D0-5D41A638929F}" type="pres">
      <dgm:prSet presAssocID="{189F5DD8-2A6D-4D9D-AFA7-D160EAD46DA6}" presName="hierChild7" presStyleCnt="0"/>
      <dgm:spPr/>
    </dgm:pt>
  </dgm:ptLst>
  <dgm:cxnLst>
    <dgm:cxn modelId="{C749BC04-4A7B-489D-A216-135F8AA1F817}" type="presOf" srcId="{0C3A6BBF-6506-441D-AE39-DE158EE758EF}" destId="{DF1ACE70-8AC5-4BE4-8514-FDB7B7CC3B19}" srcOrd="0" destOrd="0" presId="urn:microsoft.com/office/officeart/2005/8/layout/pictureOrgChart+Icon"/>
    <dgm:cxn modelId="{18A0C21C-4CB8-4CD7-921C-060FAAEBA03D}" type="presOf" srcId="{00CFD0A7-E804-4ACC-AAA8-CF73128BD126}" destId="{231F40D0-D2D5-4EE7-A5D3-E6D642C09CD2}" srcOrd="0" destOrd="0" presId="urn:microsoft.com/office/officeart/2005/8/layout/pictureOrgChart+Icon"/>
    <dgm:cxn modelId="{0827A335-5D79-4EE4-870D-0C83E5E61302}" type="presOf" srcId="{1A423B73-2DE1-4C50-8A79-C5254CCE5690}" destId="{2FA38B16-F110-45D6-BFAA-AA5BA3AA2A2B}" srcOrd="1" destOrd="0" presId="urn:microsoft.com/office/officeart/2005/8/layout/pictureOrgChart+Icon"/>
    <dgm:cxn modelId="{21CA0B5B-BFA0-4DAE-9DDE-0A7FB53AA472}" type="presOf" srcId="{5AE90645-D58B-4B70-A5B6-81891AC05461}" destId="{D4B0F9FD-3203-49D3-8851-C435F4E1615D}" srcOrd="0" destOrd="0" presId="urn:microsoft.com/office/officeart/2005/8/layout/pictureOrgChart+Icon"/>
    <dgm:cxn modelId="{048C6D41-8D1D-432E-9F0F-921BCB379D14}" type="presOf" srcId="{5AE90645-D58B-4B70-A5B6-81891AC05461}" destId="{BB2B6B63-21FE-4211-ACE7-41D999459786}" srcOrd="1" destOrd="0" presId="urn:microsoft.com/office/officeart/2005/8/layout/pictureOrgChart+Icon"/>
    <dgm:cxn modelId="{C0360552-E430-46E2-9743-DC7D005DBDCE}" srcId="{1A423B73-2DE1-4C50-8A79-C5254CCE5690}" destId="{0D61DF98-B845-4D3F-8C4A-7B160F2203E0}" srcOrd="1" destOrd="0" parTransId="{434CC165-CDB5-4E0B-9306-70BC050B1DB9}" sibTransId="{0922EC06-E305-4260-AD2E-A18D12AD2BCE}"/>
    <dgm:cxn modelId="{E5415856-58F4-414E-BDBE-27680E2B8E85}" srcId="{1A423B73-2DE1-4C50-8A79-C5254CCE5690}" destId="{189F5DD8-2A6D-4D9D-AFA7-D160EAD46DA6}" srcOrd="0" destOrd="0" parTransId="{ACD39C22-BDCC-4D02-A838-7E93EA3BD682}" sibTransId="{29E3D9D0-D074-4077-9DE3-6E85E2328A20}"/>
    <dgm:cxn modelId="{7344AC91-782B-4803-88C6-C4AD4C5CDE81}" srcId="{BCA2F638-37FA-4B6B-94B1-0275E9D29DEA}" destId="{1A423B73-2DE1-4C50-8A79-C5254CCE5690}" srcOrd="0" destOrd="0" parTransId="{C24ECF8B-8DF6-4922-B0D2-D589C89FFC0C}" sibTransId="{791AB72F-59F9-4C69-B92D-076757AA56D1}"/>
    <dgm:cxn modelId="{E6F09098-4D61-4E0D-89FC-C2588CCC6A3F}" type="presOf" srcId="{0D61DF98-B845-4D3F-8C4A-7B160F2203E0}" destId="{2ACC6C7F-DED8-4E56-96BE-B34734C727DC}" srcOrd="1" destOrd="0" presId="urn:microsoft.com/office/officeart/2005/8/layout/pictureOrgChart+Icon"/>
    <dgm:cxn modelId="{F2B6E09D-6809-47E3-A5C7-106F80C098B7}" srcId="{1A423B73-2DE1-4C50-8A79-C5254CCE5690}" destId="{00CFD0A7-E804-4ACC-AAA8-CF73128BD126}" srcOrd="3" destOrd="0" parTransId="{0C3A6BBF-6506-441D-AE39-DE158EE758EF}" sibTransId="{3B90D81C-5256-47F1-83D7-5B2558AF9EBB}"/>
    <dgm:cxn modelId="{E16717A6-6557-4EA1-BDF0-8D75FAF3836A}" type="presOf" srcId="{434CC165-CDB5-4E0B-9306-70BC050B1DB9}" destId="{1A211AA5-1AC3-49DF-9FBD-B54D449E21BD}" srcOrd="0" destOrd="0" presId="urn:microsoft.com/office/officeart/2005/8/layout/pictureOrgChart+Icon"/>
    <dgm:cxn modelId="{DB7F4CA6-41C5-4F87-AD93-0BF1773628B8}" type="presOf" srcId="{1A423B73-2DE1-4C50-8A79-C5254CCE5690}" destId="{1644DCA6-EB2E-46CB-B26E-D115F67C27FD}" srcOrd="0" destOrd="0" presId="urn:microsoft.com/office/officeart/2005/8/layout/pictureOrgChart+Icon"/>
    <dgm:cxn modelId="{5A731CA7-BFE0-46EA-BDC6-71CF355ACFDF}" type="presOf" srcId="{462F3894-A643-4E63-B18F-9E15456576FF}" destId="{B2E330AD-B2B7-464D-9725-05612D190C9D}" srcOrd="0" destOrd="0" presId="urn:microsoft.com/office/officeart/2005/8/layout/pictureOrgChart+Icon"/>
    <dgm:cxn modelId="{926A1DA7-8BE3-438E-8ED3-AC7F3582C4B6}" type="presOf" srcId="{189F5DD8-2A6D-4D9D-AFA7-D160EAD46DA6}" destId="{D50C87C9-F185-4AA9-8307-A825B0B17032}" srcOrd="1" destOrd="0" presId="urn:microsoft.com/office/officeart/2005/8/layout/pictureOrgChart+Icon"/>
    <dgm:cxn modelId="{F755A0A7-B525-4567-A952-7FA046628961}" type="presOf" srcId="{ACD39C22-BDCC-4D02-A838-7E93EA3BD682}" destId="{97F692EA-B46D-47DB-ACEF-BFA07E9FCB6A}" srcOrd="0" destOrd="0" presId="urn:microsoft.com/office/officeart/2005/8/layout/pictureOrgChart+Icon"/>
    <dgm:cxn modelId="{35AD4ADB-C962-49A2-98E8-A168CF1A48F8}" srcId="{1A423B73-2DE1-4C50-8A79-C5254CCE5690}" destId="{5AE90645-D58B-4B70-A5B6-81891AC05461}" srcOrd="2" destOrd="0" parTransId="{462F3894-A643-4E63-B18F-9E15456576FF}" sibTransId="{4A106645-20A1-4BC3-883C-A3D82AAD2589}"/>
    <dgm:cxn modelId="{782969E7-6603-491A-9112-6EF69529FFBC}" type="presOf" srcId="{00CFD0A7-E804-4ACC-AAA8-CF73128BD126}" destId="{1670C74C-D70B-46FF-93CC-E22672F44B8C}" srcOrd="1" destOrd="0" presId="urn:microsoft.com/office/officeart/2005/8/layout/pictureOrgChart+Icon"/>
    <dgm:cxn modelId="{676EA1E9-01FA-41F3-9141-21CABD2C22FF}" type="presOf" srcId="{BCA2F638-37FA-4B6B-94B1-0275E9D29DEA}" destId="{1443E823-FA9F-4491-8552-5DA449E9A3EA}" srcOrd="0" destOrd="0" presId="urn:microsoft.com/office/officeart/2005/8/layout/pictureOrgChart+Icon"/>
    <dgm:cxn modelId="{0C2FD5E9-EAB4-4B92-8035-44543C0C71AB}" type="presOf" srcId="{0D61DF98-B845-4D3F-8C4A-7B160F2203E0}" destId="{1F7F9434-FFDF-4904-ABDB-3CD89DB1670E}" srcOrd="0" destOrd="0" presId="urn:microsoft.com/office/officeart/2005/8/layout/pictureOrgChart+Icon"/>
    <dgm:cxn modelId="{D9D34DFC-59E2-4106-85B6-71751DDB7750}" type="presOf" srcId="{189F5DD8-2A6D-4D9D-AFA7-D160EAD46DA6}" destId="{59C8469B-95E1-42BE-9A7D-E9D17C10FFC3}" srcOrd="0" destOrd="0" presId="urn:microsoft.com/office/officeart/2005/8/layout/pictureOrgChart+Icon"/>
    <dgm:cxn modelId="{1CAADD7C-A603-4775-B918-0E8ECD3A96E8}" type="presParOf" srcId="{1443E823-FA9F-4491-8552-5DA449E9A3EA}" destId="{E68B059B-4298-40EA-93BA-56A5EF59792B}" srcOrd="0" destOrd="0" presId="urn:microsoft.com/office/officeart/2005/8/layout/pictureOrgChart+Icon"/>
    <dgm:cxn modelId="{E6EF9345-94BE-496D-B26A-F41A0C650799}" type="presParOf" srcId="{E68B059B-4298-40EA-93BA-56A5EF59792B}" destId="{29141BF5-627D-4F2A-804D-63CA9256A915}" srcOrd="0" destOrd="0" presId="urn:microsoft.com/office/officeart/2005/8/layout/pictureOrgChart+Icon"/>
    <dgm:cxn modelId="{ABC6E886-D2B7-4355-B9C7-04B4BF43D53E}" type="presParOf" srcId="{29141BF5-627D-4F2A-804D-63CA9256A915}" destId="{1644DCA6-EB2E-46CB-B26E-D115F67C27FD}" srcOrd="0" destOrd="0" presId="urn:microsoft.com/office/officeart/2005/8/layout/pictureOrgChart+Icon"/>
    <dgm:cxn modelId="{AEE9E5BA-FE8A-4C5D-BDE3-62C6460C49FB}" type="presParOf" srcId="{29141BF5-627D-4F2A-804D-63CA9256A915}" destId="{B025C13F-E0F0-4E0B-AE8C-089FA2E8A689}" srcOrd="1" destOrd="0" presId="urn:microsoft.com/office/officeart/2005/8/layout/pictureOrgChart+Icon"/>
    <dgm:cxn modelId="{C429270F-0539-4930-8CA6-C63BB0D8A1FF}" type="presParOf" srcId="{29141BF5-627D-4F2A-804D-63CA9256A915}" destId="{2FA38B16-F110-45D6-BFAA-AA5BA3AA2A2B}" srcOrd="2" destOrd="0" presId="urn:microsoft.com/office/officeart/2005/8/layout/pictureOrgChart+Icon"/>
    <dgm:cxn modelId="{F4E707C8-D3DA-4422-83B8-32B9BEC59F01}" type="presParOf" srcId="{E68B059B-4298-40EA-93BA-56A5EF59792B}" destId="{5D902BC7-9C68-4EBC-983E-D9C76355E0FE}" srcOrd="1" destOrd="0" presId="urn:microsoft.com/office/officeart/2005/8/layout/pictureOrgChart+Icon"/>
    <dgm:cxn modelId="{E8E5772B-048F-4D97-9061-D3A79667620C}" type="presParOf" srcId="{5D902BC7-9C68-4EBC-983E-D9C76355E0FE}" destId="{1A211AA5-1AC3-49DF-9FBD-B54D449E21BD}" srcOrd="0" destOrd="0" presId="urn:microsoft.com/office/officeart/2005/8/layout/pictureOrgChart+Icon"/>
    <dgm:cxn modelId="{8096FB27-CCE3-4BF2-9340-88C30ECB5AB3}" type="presParOf" srcId="{5D902BC7-9C68-4EBC-983E-D9C76355E0FE}" destId="{93F5DAF4-777F-40CF-A332-45B18670B788}" srcOrd="1" destOrd="0" presId="urn:microsoft.com/office/officeart/2005/8/layout/pictureOrgChart+Icon"/>
    <dgm:cxn modelId="{366CBE91-0F2F-47E2-A3E4-C16EBDCDBA9A}" type="presParOf" srcId="{93F5DAF4-777F-40CF-A332-45B18670B788}" destId="{93B6C034-5295-4748-9A42-E384CE77C0BA}" srcOrd="0" destOrd="0" presId="urn:microsoft.com/office/officeart/2005/8/layout/pictureOrgChart+Icon"/>
    <dgm:cxn modelId="{BFCA7768-2721-4CA6-BA17-31EC766F39CA}" type="presParOf" srcId="{93B6C034-5295-4748-9A42-E384CE77C0BA}" destId="{1F7F9434-FFDF-4904-ABDB-3CD89DB1670E}" srcOrd="0" destOrd="0" presId="urn:microsoft.com/office/officeart/2005/8/layout/pictureOrgChart+Icon"/>
    <dgm:cxn modelId="{06E0D76E-B381-45B4-9650-F2EAF82A4E72}" type="presParOf" srcId="{93B6C034-5295-4748-9A42-E384CE77C0BA}" destId="{41879D0E-CCA7-4349-885B-989C18CDE907}" srcOrd="1" destOrd="0" presId="urn:microsoft.com/office/officeart/2005/8/layout/pictureOrgChart+Icon"/>
    <dgm:cxn modelId="{B655D968-6DC2-4CE8-8FB8-7492630E0B33}" type="presParOf" srcId="{93B6C034-5295-4748-9A42-E384CE77C0BA}" destId="{2ACC6C7F-DED8-4E56-96BE-B34734C727DC}" srcOrd="2" destOrd="0" presId="urn:microsoft.com/office/officeart/2005/8/layout/pictureOrgChart+Icon"/>
    <dgm:cxn modelId="{63861EE0-BA1D-45A3-9041-41910CE28CE5}" type="presParOf" srcId="{93F5DAF4-777F-40CF-A332-45B18670B788}" destId="{47AA9BD8-05DD-4BBE-B8D5-18AB0E4FC48F}" srcOrd="1" destOrd="0" presId="urn:microsoft.com/office/officeart/2005/8/layout/pictureOrgChart+Icon"/>
    <dgm:cxn modelId="{678B322B-2A41-4AC9-92C4-782E700F592C}" type="presParOf" srcId="{93F5DAF4-777F-40CF-A332-45B18670B788}" destId="{6AED5E80-DA1A-4786-B28C-DA30363AE0D5}" srcOrd="2" destOrd="0" presId="urn:microsoft.com/office/officeart/2005/8/layout/pictureOrgChart+Icon"/>
    <dgm:cxn modelId="{A1FDD069-D63C-4154-8C76-72AE2DDCE5FC}" type="presParOf" srcId="{5D902BC7-9C68-4EBC-983E-D9C76355E0FE}" destId="{B2E330AD-B2B7-464D-9725-05612D190C9D}" srcOrd="2" destOrd="0" presId="urn:microsoft.com/office/officeart/2005/8/layout/pictureOrgChart+Icon"/>
    <dgm:cxn modelId="{242D2CC2-43F1-4F9B-BDB0-A18A9A0B3E90}" type="presParOf" srcId="{5D902BC7-9C68-4EBC-983E-D9C76355E0FE}" destId="{4E0FE159-B19D-4224-ABFA-72D476ADABCB}" srcOrd="3" destOrd="0" presId="urn:microsoft.com/office/officeart/2005/8/layout/pictureOrgChart+Icon"/>
    <dgm:cxn modelId="{680B0C3C-B85E-4192-9B72-0D4D7D33280E}" type="presParOf" srcId="{4E0FE159-B19D-4224-ABFA-72D476ADABCB}" destId="{0F277708-4F05-4D80-A61B-9B0D3F935502}" srcOrd="0" destOrd="0" presId="urn:microsoft.com/office/officeart/2005/8/layout/pictureOrgChart+Icon"/>
    <dgm:cxn modelId="{8F60DFD8-C435-4153-8ADC-B765EBB3DC7E}" type="presParOf" srcId="{0F277708-4F05-4D80-A61B-9B0D3F935502}" destId="{D4B0F9FD-3203-49D3-8851-C435F4E1615D}" srcOrd="0" destOrd="0" presId="urn:microsoft.com/office/officeart/2005/8/layout/pictureOrgChart+Icon"/>
    <dgm:cxn modelId="{838A72F9-5D83-4C9C-830E-9FC0BC57C74B}" type="presParOf" srcId="{0F277708-4F05-4D80-A61B-9B0D3F935502}" destId="{DA803DB3-D104-4201-B558-B6E0C650E27E}" srcOrd="1" destOrd="0" presId="urn:microsoft.com/office/officeart/2005/8/layout/pictureOrgChart+Icon"/>
    <dgm:cxn modelId="{8E183B5A-36F3-47AB-986B-095B2B2B12B4}" type="presParOf" srcId="{0F277708-4F05-4D80-A61B-9B0D3F935502}" destId="{BB2B6B63-21FE-4211-ACE7-41D999459786}" srcOrd="2" destOrd="0" presId="urn:microsoft.com/office/officeart/2005/8/layout/pictureOrgChart+Icon"/>
    <dgm:cxn modelId="{1C72B94B-4059-435D-BF36-F5C80F8CB5DB}" type="presParOf" srcId="{4E0FE159-B19D-4224-ABFA-72D476ADABCB}" destId="{12FE35B9-DE1C-48E5-ADC0-8C3625C9C6F3}" srcOrd="1" destOrd="0" presId="urn:microsoft.com/office/officeart/2005/8/layout/pictureOrgChart+Icon"/>
    <dgm:cxn modelId="{B9FC8E93-276C-4C1C-9D68-42254D801CE6}" type="presParOf" srcId="{4E0FE159-B19D-4224-ABFA-72D476ADABCB}" destId="{022CBF22-7C75-4D0C-B1A8-09ACB3943B32}" srcOrd="2" destOrd="0" presId="urn:microsoft.com/office/officeart/2005/8/layout/pictureOrgChart+Icon"/>
    <dgm:cxn modelId="{1349888B-FEBB-4253-AE2C-618A83D7C84E}" type="presParOf" srcId="{5D902BC7-9C68-4EBC-983E-D9C76355E0FE}" destId="{DF1ACE70-8AC5-4BE4-8514-FDB7B7CC3B19}" srcOrd="4" destOrd="0" presId="urn:microsoft.com/office/officeart/2005/8/layout/pictureOrgChart+Icon"/>
    <dgm:cxn modelId="{E1843914-74FD-45E3-BFB7-24C6EE82ED3D}" type="presParOf" srcId="{5D902BC7-9C68-4EBC-983E-D9C76355E0FE}" destId="{A8061C11-30F5-4D8B-BC7D-C791B6FC452B}" srcOrd="5" destOrd="0" presId="urn:microsoft.com/office/officeart/2005/8/layout/pictureOrgChart+Icon"/>
    <dgm:cxn modelId="{8BA0D996-89F0-42B7-81FA-7D5DD091AD74}" type="presParOf" srcId="{A8061C11-30F5-4D8B-BC7D-C791B6FC452B}" destId="{0E7D0B3F-5C92-4772-B947-40A71EE9A5FC}" srcOrd="0" destOrd="0" presId="urn:microsoft.com/office/officeart/2005/8/layout/pictureOrgChart+Icon"/>
    <dgm:cxn modelId="{3265C81D-4BFA-4B19-929C-77A3B1F2EDF5}" type="presParOf" srcId="{0E7D0B3F-5C92-4772-B947-40A71EE9A5FC}" destId="{231F40D0-D2D5-4EE7-A5D3-E6D642C09CD2}" srcOrd="0" destOrd="0" presId="urn:microsoft.com/office/officeart/2005/8/layout/pictureOrgChart+Icon"/>
    <dgm:cxn modelId="{A6B84CAA-8E62-4D07-8FEB-E5A18EC1FAAE}" type="presParOf" srcId="{0E7D0B3F-5C92-4772-B947-40A71EE9A5FC}" destId="{C0C814E9-59A1-4A4B-886C-933A85FAE177}" srcOrd="1" destOrd="0" presId="urn:microsoft.com/office/officeart/2005/8/layout/pictureOrgChart+Icon"/>
    <dgm:cxn modelId="{AAF2CF6F-CD95-4A90-A932-0FB4418E755D}" type="presParOf" srcId="{0E7D0B3F-5C92-4772-B947-40A71EE9A5FC}" destId="{1670C74C-D70B-46FF-93CC-E22672F44B8C}" srcOrd="2" destOrd="0" presId="urn:microsoft.com/office/officeart/2005/8/layout/pictureOrgChart+Icon"/>
    <dgm:cxn modelId="{D324A47D-7994-4F6A-A6EC-81C4996373C5}" type="presParOf" srcId="{A8061C11-30F5-4D8B-BC7D-C791B6FC452B}" destId="{E3AAC138-FCA7-455B-8DBB-DB057B66B83F}" srcOrd="1" destOrd="0" presId="urn:microsoft.com/office/officeart/2005/8/layout/pictureOrgChart+Icon"/>
    <dgm:cxn modelId="{94F6A068-08AB-45E7-A6E6-FDF281CDD977}" type="presParOf" srcId="{A8061C11-30F5-4D8B-BC7D-C791B6FC452B}" destId="{B88FF864-9374-47EF-8DE4-7CDCFCC9C4C4}" srcOrd="2" destOrd="0" presId="urn:microsoft.com/office/officeart/2005/8/layout/pictureOrgChart+Icon"/>
    <dgm:cxn modelId="{36700E32-01F2-4FC2-82C3-18DDDE7E8678}" type="presParOf" srcId="{E68B059B-4298-40EA-93BA-56A5EF59792B}" destId="{E396E774-92A6-4DEA-8238-32BE8F36E6A6}" srcOrd="2" destOrd="0" presId="urn:microsoft.com/office/officeart/2005/8/layout/pictureOrgChart+Icon"/>
    <dgm:cxn modelId="{3478DAA2-A9FA-4AE3-B91D-90EA2BC2B35F}" type="presParOf" srcId="{E396E774-92A6-4DEA-8238-32BE8F36E6A6}" destId="{97F692EA-B46D-47DB-ACEF-BFA07E9FCB6A}" srcOrd="0" destOrd="0" presId="urn:microsoft.com/office/officeart/2005/8/layout/pictureOrgChart+Icon"/>
    <dgm:cxn modelId="{75F64559-DC22-4437-A050-5AAB0CC6CB9E}" type="presParOf" srcId="{E396E774-92A6-4DEA-8238-32BE8F36E6A6}" destId="{043FE52A-3F5B-4584-82ED-F5574E2EDFC5}" srcOrd="1" destOrd="0" presId="urn:microsoft.com/office/officeart/2005/8/layout/pictureOrgChart+Icon"/>
    <dgm:cxn modelId="{6E43B24E-2E5B-48AB-BDB9-283F6325294D}" type="presParOf" srcId="{043FE52A-3F5B-4584-82ED-F5574E2EDFC5}" destId="{304264AC-6A4F-4956-9A32-016FC365C49F}" srcOrd="0" destOrd="0" presId="urn:microsoft.com/office/officeart/2005/8/layout/pictureOrgChart+Icon"/>
    <dgm:cxn modelId="{08E76CE3-8EDC-4E74-90D6-F0656389FE79}" type="presParOf" srcId="{304264AC-6A4F-4956-9A32-016FC365C49F}" destId="{59C8469B-95E1-42BE-9A7D-E9D17C10FFC3}" srcOrd="0" destOrd="0" presId="urn:microsoft.com/office/officeart/2005/8/layout/pictureOrgChart+Icon"/>
    <dgm:cxn modelId="{F3B552E5-E2E1-456E-81AA-40D3E92C9930}" type="presParOf" srcId="{304264AC-6A4F-4956-9A32-016FC365C49F}" destId="{A78124AB-B7DA-4AE1-9950-96AD9BEE3D57}" srcOrd="1" destOrd="0" presId="urn:microsoft.com/office/officeart/2005/8/layout/pictureOrgChart+Icon"/>
    <dgm:cxn modelId="{CB92B6D3-33FE-4946-AC33-1F6B456FAA2C}" type="presParOf" srcId="{304264AC-6A4F-4956-9A32-016FC365C49F}" destId="{D50C87C9-F185-4AA9-8307-A825B0B17032}" srcOrd="2" destOrd="0" presId="urn:microsoft.com/office/officeart/2005/8/layout/pictureOrgChart+Icon"/>
    <dgm:cxn modelId="{E863EF58-6869-4182-B6DD-0CEFCD3C67DC}" type="presParOf" srcId="{043FE52A-3F5B-4584-82ED-F5574E2EDFC5}" destId="{68EE4D76-01D0-498A-8696-147713FC628A}" srcOrd="1" destOrd="0" presId="urn:microsoft.com/office/officeart/2005/8/layout/pictureOrgChart+Icon"/>
    <dgm:cxn modelId="{1185D8FC-1B4B-4F0E-B589-2C42B11F8BD8}" type="presParOf" srcId="{043FE52A-3F5B-4584-82ED-F5574E2EDFC5}" destId="{9F38AF9E-00CF-4375-A1D0-5D41A638929F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DBA26F-D359-4BBB-BA60-A55FE82DD37E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6003D8C-CE34-4095-BB83-6FAEA2C8C9E0}">
      <dgm:prSet phldrT="[Text]"/>
      <dgm:spPr/>
      <dgm:t>
        <a:bodyPr/>
        <a:lstStyle/>
        <a:p>
          <a:r>
            <a:rPr lang="en-US" dirty="0"/>
            <a:t>TECHNIQUE</a:t>
          </a:r>
          <a:endParaRPr lang="en-IN" dirty="0"/>
        </a:p>
      </dgm:t>
    </dgm:pt>
    <dgm:pt modelId="{D1EE582B-3505-4722-9F7B-A0FFCB50AA89}" type="parTrans" cxnId="{CCF4BD24-CC10-45DC-B89D-FD26079ACA0C}">
      <dgm:prSet/>
      <dgm:spPr/>
      <dgm:t>
        <a:bodyPr/>
        <a:lstStyle/>
        <a:p>
          <a:endParaRPr lang="en-IN"/>
        </a:p>
      </dgm:t>
    </dgm:pt>
    <dgm:pt modelId="{8953686B-9E6B-4277-A687-2475A11C5165}" type="sibTrans" cxnId="{CCF4BD24-CC10-45DC-B89D-FD26079ACA0C}">
      <dgm:prSet/>
      <dgm:spPr/>
      <dgm:t>
        <a:bodyPr/>
        <a:lstStyle/>
        <a:p>
          <a:endParaRPr lang="en-IN"/>
        </a:p>
      </dgm:t>
    </dgm:pt>
    <dgm:pt modelId="{3FC17C75-462F-4A67-ADE5-F88F80789F3E}">
      <dgm:prSet phldrT="[Text]"/>
      <dgm:spPr/>
      <dgm:t>
        <a:bodyPr/>
        <a:lstStyle/>
        <a:p>
          <a:r>
            <a:rPr lang="en-US" dirty="0"/>
            <a:t>Conditional Formatting</a:t>
          </a:r>
          <a:endParaRPr lang="en-IN" dirty="0"/>
        </a:p>
      </dgm:t>
    </dgm:pt>
    <dgm:pt modelId="{6D53E3C3-91EA-49B3-83FF-18A890D01CA4}" type="parTrans" cxnId="{A5D3F333-6D7C-40C6-B6E7-5D094DC1B591}">
      <dgm:prSet/>
      <dgm:spPr/>
      <dgm:t>
        <a:bodyPr/>
        <a:lstStyle/>
        <a:p>
          <a:endParaRPr lang="en-IN"/>
        </a:p>
      </dgm:t>
    </dgm:pt>
    <dgm:pt modelId="{50B352B4-3CE0-4E23-97D5-04CF74A2F022}" type="sibTrans" cxnId="{A5D3F333-6D7C-40C6-B6E7-5D094DC1B591}">
      <dgm:prSet/>
      <dgm:spPr/>
      <dgm:t>
        <a:bodyPr/>
        <a:lstStyle/>
        <a:p>
          <a:endParaRPr lang="en-IN"/>
        </a:p>
      </dgm:t>
    </dgm:pt>
    <dgm:pt modelId="{2CEBBDB5-E0A6-431E-BB84-4397299A9D4F}">
      <dgm:prSet phldrT="[Text]"/>
      <dgm:spPr/>
      <dgm:t>
        <a:bodyPr/>
        <a:lstStyle/>
        <a:p>
          <a:r>
            <a:rPr lang="en-US" dirty="0"/>
            <a:t>Filter</a:t>
          </a:r>
          <a:endParaRPr lang="en-IN" dirty="0"/>
        </a:p>
      </dgm:t>
    </dgm:pt>
    <dgm:pt modelId="{6440A1DA-B0E7-48AB-9A1D-0E38C9621749}" type="parTrans" cxnId="{608F7D04-E3E1-4021-B5D5-BCF769408BAA}">
      <dgm:prSet/>
      <dgm:spPr/>
      <dgm:t>
        <a:bodyPr/>
        <a:lstStyle/>
        <a:p>
          <a:endParaRPr lang="en-IN"/>
        </a:p>
      </dgm:t>
    </dgm:pt>
    <dgm:pt modelId="{EE8B5451-20AE-4A7F-9186-C71F2519EBDB}" type="sibTrans" cxnId="{608F7D04-E3E1-4021-B5D5-BCF769408BAA}">
      <dgm:prSet/>
      <dgm:spPr/>
      <dgm:t>
        <a:bodyPr/>
        <a:lstStyle/>
        <a:p>
          <a:endParaRPr lang="en-IN"/>
        </a:p>
      </dgm:t>
    </dgm:pt>
    <dgm:pt modelId="{811CDF61-B23B-4B11-A437-D3A929D784D3}">
      <dgm:prSet phldrT="[Text]"/>
      <dgm:spPr/>
      <dgm:t>
        <a:bodyPr/>
        <a:lstStyle/>
        <a:p>
          <a:r>
            <a:rPr lang="en-US" dirty="0"/>
            <a:t>Formula</a:t>
          </a:r>
          <a:endParaRPr lang="en-IN" dirty="0"/>
        </a:p>
      </dgm:t>
    </dgm:pt>
    <dgm:pt modelId="{5745C8BA-DDD6-447B-BD31-866E5CEBA0F6}" type="parTrans" cxnId="{702B542E-4CAF-413F-BBD8-5421BE517953}">
      <dgm:prSet/>
      <dgm:spPr/>
      <dgm:t>
        <a:bodyPr/>
        <a:lstStyle/>
        <a:p>
          <a:endParaRPr lang="en-IN"/>
        </a:p>
      </dgm:t>
    </dgm:pt>
    <dgm:pt modelId="{A18C47D2-C6C5-4351-B474-AAE026A49210}" type="sibTrans" cxnId="{702B542E-4CAF-413F-BBD8-5421BE517953}">
      <dgm:prSet/>
      <dgm:spPr/>
      <dgm:t>
        <a:bodyPr/>
        <a:lstStyle/>
        <a:p>
          <a:endParaRPr lang="en-IN"/>
        </a:p>
      </dgm:t>
    </dgm:pt>
    <dgm:pt modelId="{F6C380CC-3670-449E-BE12-B79F76E70A5C}">
      <dgm:prSet phldrT="[Text]"/>
      <dgm:spPr/>
      <dgm:t>
        <a:bodyPr/>
        <a:lstStyle/>
        <a:p>
          <a:r>
            <a:rPr lang="en-US" dirty="0"/>
            <a:t>Pivot Table</a:t>
          </a:r>
          <a:endParaRPr lang="en-IN" dirty="0"/>
        </a:p>
      </dgm:t>
    </dgm:pt>
    <dgm:pt modelId="{4342B9BA-FFE9-42C8-9E4C-C377A35AB9ED}" type="parTrans" cxnId="{9970DB48-E691-475B-B3AE-40EDED0C13DF}">
      <dgm:prSet/>
      <dgm:spPr/>
      <dgm:t>
        <a:bodyPr/>
        <a:lstStyle/>
        <a:p>
          <a:endParaRPr lang="en-IN"/>
        </a:p>
      </dgm:t>
    </dgm:pt>
    <dgm:pt modelId="{CEEB343B-F12D-4404-B6E4-EAAAB2BDC64E}" type="sibTrans" cxnId="{9970DB48-E691-475B-B3AE-40EDED0C13DF}">
      <dgm:prSet/>
      <dgm:spPr/>
      <dgm:t>
        <a:bodyPr/>
        <a:lstStyle/>
        <a:p>
          <a:endParaRPr lang="en-IN"/>
        </a:p>
      </dgm:t>
    </dgm:pt>
    <dgm:pt modelId="{DEF21888-CE9E-439E-BB6C-D44624945922}">
      <dgm:prSet/>
      <dgm:spPr/>
      <dgm:t>
        <a:bodyPr/>
        <a:lstStyle/>
        <a:p>
          <a:r>
            <a:rPr lang="en-US" dirty="0"/>
            <a:t>Chart</a:t>
          </a:r>
          <a:endParaRPr lang="en-IN" dirty="0"/>
        </a:p>
      </dgm:t>
    </dgm:pt>
    <dgm:pt modelId="{FF3F19C9-B981-4260-AA0C-29D54C33970B}" type="parTrans" cxnId="{A9DE90D0-A589-424B-A350-F3AD7AE56D09}">
      <dgm:prSet/>
      <dgm:spPr/>
      <dgm:t>
        <a:bodyPr/>
        <a:lstStyle/>
        <a:p>
          <a:endParaRPr lang="en-IN"/>
        </a:p>
      </dgm:t>
    </dgm:pt>
    <dgm:pt modelId="{DD4293BB-7BCE-4DA8-853D-F1D24D0729A1}" type="sibTrans" cxnId="{A9DE90D0-A589-424B-A350-F3AD7AE56D09}">
      <dgm:prSet/>
      <dgm:spPr/>
      <dgm:t>
        <a:bodyPr/>
        <a:lstStyle/>
        <a:p>
          <a:endParaRPr lang="en-IN"/>
        </a:p>
      </dgm:t>
    </dgm:pt>
    <dgm:pt modelId="{E802C3AE-2677-46E2-A5DB-F24F1B69DE73}" type="pres">
      <dgm:prSet presAssocID="{38DBA26F-D359-4BBB-BA60-A55FE82DD37E}" presName="composite" presStyleCnt="0">
        <dgm:presLayoutVars>
          <dgm:chMax val="1"/>
          <dgm:dir/>
          <dgm:resizeHandles val="exact"/>
        </dgm:presLayoutVars>
      </dgm:prSet>
      <dgm:spPr/>
    </dgm:pt>
    <dgm:pt modelId="{3E84BC14-E49B-4BFF-B5BE-9F272A729C94}" type="pres">
      <dgm:prSet presAssocID="{38DBA26F-D359-4BBB-BA60-A55FE82DD37E}" presName="radial" presStyleCnt="0">
        <dgm:presLayoutVars>
          <dgm:animLvl val="ctr"/>
        </dgm:presLayoutVars>
      </dgm:prSet>
      <dgm:spPr/>
    </dgm:pt>
    <dgm:pt modelId="{7671B2BB-B810-4B8E-86F4-FE888197B6BB}" type="pres">
      <dgm:prSet presAssocID="{F6003D8C-CE34-4095-BB83-6FAEA2C8C9E0}" presName="centerShape" presStyleLbl="vennNode1" presStyleIdx="0" presStyleCnt="6"/>
      <dgm:spPr/>
    </dgm:pt>
    <dgm:pt modelId="{41A0A652-C61A-4DBA-A28C-3F2C13AF668F}" type="pres">
      <dgm:prSet presAssocID="{3FC17C75-462F-4A67-ADE5-F88F80789F3E}" presName="node" presStyleLbl="vennNode1" presStyleIdx="1" presStyleCnt="6">
        <dgm:presLayoutVars>
          <dgm:bulletEnabled val="1"/>
        </dgm:presLayoutVars>
      </dgm:prSet>
      <dgm:spPr/>
    </dgm:pt>
    <dgm:pt modelId="{21516F80-D5D8-44C3-96F6-F82769E7B2B0}" type="pres">
      <dgm:prSet presAssocID="{2CEBBDB5-E0A6-431E-BB84-4397299A9D4F}" presName="node" presStyleLbl="vennNode1" presStyleIdx="2" presStyleCnt="6">
        <dgm:presLayoutVars>
          <dgm:bulletEnabled val="1"/>
        </dgm:presLayoutVars>
      </dgm:prSet>
      <dgm:spPr/>
    </dgm:pt>
    <dgm:pt modelId="{013F1C32-38A0-4A11-81B7-7D1EC97D2810}" type="pres">
      <dgm:prSet presAssocID="{811CDF61-B23B-4B11-A437-D3A929D784D3}" presName="node" presStyleLbl="vennNode1" presStyleIdx="3" presStyleCnt="6">
        <dgm:presLayoutVars>
          <dgm:bulletEnabled val="1"/>
        </dgm:presLayoutVars>
      </dgm:prSet>
      <dgm:spPr/>
    </dgm:pt>
    <dgm:pt modelId="{C44EAEDD-F3C9-4BCF-829C-C9E3DD2BAAD0}" type="pres">
      <dgm:prSet presAssocID="{F6C380CC-3670-449E-BE12-B79F76E70A5C}" presName="node" presStyleLbl="vennNode1" presStyleIdx="4" presStyleCnt="6">
        <dgm:presLayoutVars>
          <dgm:bulletEnabled val="1"/>
        </dgm:presLayoutVars>
      </dgm:prSet>
      <dgm:spPr/>
    </dgm:pt>
    <dgm:pt modelId="{F59699CE-39E6-44B9-A3C7-3DD90909ED59}" type="pres">
      <dgm:prSet presAssocID="{DEF21888-CE9E-439E-BB6C-D44624945922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608F7D04-E3E1-4021-B5D5-BCF769408BAA}" srcId="{F6003D8C-CE34-4095-BB83-6FAEA2C8C9E0}" destId="{2CEBBDB5-E0A6-431E-BB84-4397299A9D4F}" srcOrd="1" destOrd="0" parTransId="{6440A1DA-B0E7-48AB-9A1D-0E38C9621749}" sibTransId="{EE8B5451-20AE-4A7F-9186-C71F2519EBDB}"/>
    <dgm:cxn modelId="{CCF4BD24-CC10-45DC-B89D-FD26079ACA0C}" srcId="{38DBA26F-D359-4BBB-BA60-A55FE82DD37E}" destId="{F6003D8C-CE34-4095-BB83-6FAEA2C8C9E0}" srcOrd="0" destOrd="0" parTransId="{D1EE582B-3505-4722-9F7B-A0FFCB50AA89}" sibTransId="{8953686B-9E6B-4277-A687-2475A11C5165}"/>
    <dgm:cxn modelId="{702B542E-4CAF-413F-BBD8-5421BE517953}" srcId="{F6003D8C-CE34-4095-BB83-6FAEA2C8C9E0}" destId="{811CDF61-B23B-4B11-A437-D3A929D784D3}" srcOrd="2" destOrd="0" parTransId="{5745C8BA-DDD6-447B-BD31-866E5CEBA0F6}" sibTransId="{A18C47D2-C6C5-4351-B474-AAE026A49210}"/>
    <dgm:cxn modelId="{A5D3F333-6D7C-40C6-B6E7-5D094DC1B591}" srcId="{F6003D8C-CE34-4095-BB83-6FAEA2C8C9E0}" destId="{3FC17C75-462F-4A67-ADE5-F88F80789F3E}" srcOrd="0" destOrd="0" parTransId="{6D53E3C3-91EA-49B3-83FF-18A890D01CA4}" sibTransId="{50B352B4-3CE0-4E23-97D5-04CF74A2F022}"/>
    <dgm:cxn modelId="{34A1D43E-6118-4276-A3E7-2365EF2AC4E5}" type="presOf" srcId="{3FC17C75-462F-4A67-ADE5-F88F80789F3E}" destId="{41A0A652-C61A-4DBA-A28C-3F2C13AF668F}" srcOrd="0" destOrd="0" presId="urn:microsoft.com/office/officeart/2005/8/layout/radial3"/>
    <dgm:cxn modelId="{F5753B3F-0914-4942-A8AF-04060EE5BE71}" type="presOf" srcId="{F6003D8C-CE34-4095-BB83-6FAEA2C8C9E0}" destId="{7671B2BB-B810-4B8E-86F4-FE888197B6BB}" srcOrd="0" destOrd="0" presId="urn:microsoft.com/office/officeart/2005/8/layout/radial3"/>
    <dgm:cxn modelId="{089F395B-9195-47D8-93B4-C36B6ED3C40E}" type="presOf" srcId="{811CDF61-B23B-4B11-A437-D3A929D784D3}" destId="{013F1C32-38A0-4A11-81B7-7D1EC97D2810}" srcOrd="0" destOrd="0" presId="urn:microsoft.com/office/officeart/2005/8/layout/radial3"/>
    <dgm:cxn modelId="{9970DB48-E691-475B-B3AE-40EDED0C13DF}" srcId="{F6003D8C-CE34-4095-BB83-6FAEA2C8C9E0}" destId="{F6C380CC-3670-449E-BE12-B79F76E70A5C}" srcOrd="3" destOrd="0" parTransId="{4342B9BA-FFE9-42C8-9E4C-C377A35AB9ED}" sibTransId="{CEEB343B-F12D-4404-B6E4-EAAAB2BDC64E}"/>
    <dgm:cxn modelId="{BC44877A-26F6-4A4F-BAED-DF0316041BF1}" type="presOf" srcId="{38DBA26F-D359-4BBB-BA60-A55FE82DD37E}" destId="{E802C3AE-2677-46E2-A5DB-F24F1B69DE73}" srcOrd="0" destOrd="0" presId="urn:microsoft.com/office/officeart/2005/8/layout/radial3"/>
    <dgm:cxn modelId="{62B7B8BD-7A86-49CD-8256-6AAAF5E7E848}" type="presOf" srcId="{2CEBBDB5-E0A6-431E-BB84-4397299A9D4F}" destId="{21516F80-D5D8-44C3-96F6-F82769E7B2B0}" srcOrd="0" destOrd="0" presId="urn:microsoft.com/office/officeart/2005/8/layout/radial3"/>
    <dgm:cxn modelId="{DF605BBF-9530-4A98-90B2-744464D47D2D}" type="presOf" srcId="{DEF21888-CE9E-439E-BB6C-D44624945922}" destId="{F59699CE-39E6-44B9-A3C7-3DD90909ED59}" srcOrd="0" destOrd="0" presId="urn:microsoft.com/office/officeart/2005/8/layout/radial3"/>
    <dgm:cxn modelId="{A9DE90D0-A589-424B-A350-F3AD7AE56D09}" srcId="{F6003D8C-CE34-4095-BB83-6FAEA2C8C9E0}" destId="{DEF21888-CE9E-439E-BB6C-D44624945922}" srcOrd="4" destOrd="0" parTransId="{FF3F19C9-B981-4260-AA0C-29D54C33970B}" sibTransId="{DD4293BB-7BCE-4DA8-853D-F1D24D0729A1}"/>
    <dgm:cxn modelId="{679269FA-3802-4548-B987-A447E83AEAA3}" type="presOf" srcId="{F6C380CC-3670-449E-BE12-B79F76E70A5C}" destId="{C44EAEDD-F3C9-4BCF-829C-C9E3DD2BAAD0}" srcOrd="0" destOrd="0" presId="urn:microsoft.com/office/officeart/2005/8/layout/radial3"/>
    <dgm:cxn modelId="{D0DCF15D-B8F8-453A-939F-6C90082ACDFF}" type="presParOf" srcId="{E802C3AE-2677-46E2-A5DB-F24F1B69DE73}" destId="{3E84BC14-E49B-4BFF-B5BE-9F272A729C94}" srcOrd="0" destOrd="0" presId="urn:microsoft.com/office/officeart/2005/8/layout/radial3"/>
    <dgm:cxn modelId="{842AABE2-B2AB-4516-BB95-5B3DF4FF6949}" type="presParOf" srcId="{3E84BC14-E49B-4BFF-B5BE-9F272A729C94}" destId="{7671B2BB-B810-4B8E-86F4-FE888197B6BB}" srcOrd="0" destOrd="0" presId="urn:microsoft.com/office/officeart/2005/8/layout/radial3"/>
    <dgm:cxn modelId="{3F964F8E-23CC-41FC-AE66-FF46EEE3A278}" type="presParOf" srcId="{3E84BC14-E49B-4BFF-B5BE-9F272A729C94}" destId="{41A0A652-C61A-4DBA-A28C-3F2C13AF668F}" srcOrd="1" destOrd="0" presId="urn:microsoft.com/office/officeart/2005/8/layout/radial3"/>
    <dgm:cxn modelId="{5358C0F1-0E36-432A-B082-80768A436832}" type="presParOf" srcId="{3E84BC14-E49B-4BFF-B5BE-9F272A729C94}" destId="{21516F80-D5D8-44C3-96F6-F82769E7B2B0}" srcOrd="2" destOrd="0" presId="urn:microsoft.com/office/officeart/2005/8/layout/radial3"/>
    <dgm:cxn modelId="{C720D72A-2F9C-4BF1-A508-C067574C9F85}" type="presParOf" srcId="{3E84BC14-E49B-4BFF-B5BE-9F272A729C94}" destId="{013F1C32-38A0-4A11-81B7-7D1EC97D2810}" srcOrd="3" destOrd="0" presId="urn:microsoft.com/office/officeart/2005/8/layout/radial3"/>
    <dgm:cxn modelId="{F46E138F-6EDA-4B80-842E-F9F33717474D}" type="presParOf" srcId="{3E84BC14-E49B-4BFF-B5BE-9F272A729C94}" destId="{C44EAEDD-F3C9-4BCF-829C-C9E3DD2BAAD0}" srcOrd="4" destOrd="0" presId="urn:microsoft.com/office/officeart/2005/8/layout/radial3"/>
    <dgm:cxn modelId="{FC2B968A-64DD-46FC-A40F-ACC7A66E57CA}" type="presParOf" srcId="{3E84BC14-E49B-4BFF-B5BE-9F272A729C94}" destId="{F59699CE-39E6-44B9-A3C7-3DD90909ED59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16494C-7BED-42FA-81E0-4251E818083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8C6A950-A955-4C6B-BD05-91B4D171DD62}">
      <dgm:prSet phldrT="[Text]"/>
      <dgm:spPr/>
      <dgm:t>
        <a:bodyPr/>
        <a:lstStyle/>
        <a:p>
          <a:r>
            <a:rPr lang="en-US" dirty="0"/>
            <a:t>Employee Dataset</a:t>
          </a:r>
          <a:endParaRPr lang="en-IN" dirty="0"/>
        </a:p>
      </dgm:t>
    </dgm:pt>
    <dgm:pt modelId="{D4BE33AA-B066-4E7E-BE26-D95315D49217}" type="parTrans" cxnId="{DCBA37DA-FA5F-476B-AB96-DE16FF93104C}">
      <dgm:prSet/>
      <dgm:spPr/>
      <dgm:t>
        <a:bodyPr/>
        <a:lstStyle/>
        <a:p>
          <a:endParaRPr lang="en-IN"/>
        </a:p>
      </dgm:t>
    </dgm:pt>
    <dgm:pt modelId="{E5D4A9E2-B043-4204-A82A-D5407EA4DF72}" type="sibTrans" cxnId="{DCBA37DA-FA5F-476B-AB96-DE16FF93104C}">
      <dgm:prSet/>
      <dgm:spPr/>
      <dgm:t>
        <a:bodyPr/>
        <a:lstStyle/>
        <a:p>
          <a:endParaRPr lang="en-IN"/>
        </a:p>
      </dgm:t>
    </dgm:pt>
    <dgm:pt modelId="{FD51A187-63CE-43C8-AA80-B3FEDBF88B92}">
      <dgm:prSet phldrT="[Text]"/>
      <dgm:spPr/>
      <dgm:t>
        <a:bodyPr/>
        <a:lstStyle/>
        <a:p>
          <a:r>
            <a:rPr lang="en-US" dirty="0"/>
            <a:t>Features</a:t>
          </a:r>
          <a:endParaRPr lang="en-IN" dirty="0"/>
        </a:p>
      </dgm:t>
    </dgm:pt>
    <dgm:pt modelId="{2AA9F491-27EA-4749-A2F6-862E8AF07E50}" type="parTrans" cxnId="{3E5ACE1D-2BD4-4BBA-9C1F-D570351D2936}">
      <dgm:prSet/>
      <dgm:spPr/>
      <dgm:t>
        <a:bodyPr/>
        <a:lstStyle/>
        <a:p>
          <a:endParaRPr lang="en-IN"/>
        </a:p>
      </dgm:t>
    </dgm:pt>
    <dgm:pt modelId="{B3FA6902-9C75-47C7-9207-CBC29CF16E0A}" type="sibTrans" cxnId="{3E5ACE1D-2BD4-4BBA-9C1F-D570351D2936}">
      <dgm:prSet/>
      <dgm:spPr/>
      <dgm:t>
        <a:bodyPr/>
        <a:lstStyle/>
        <a:p>
          <a:endParaRPr lang="en-IN"/>
        </a:p>
      </dgm:t>
    </dgm:pt>
    <dgm:pt modelId="{1532AD83-8014-4871-AD6D-1C19CF7A5EFF}">
      <dgm:prSet phldrT="[Text]"/>
      <dgm:spPr/>
      <dgm:t>
        <a:bodyPr/>
        <a:lstStyle/>
        <a:p>
          <a:r>
            <a:rPr lang="en-US" dirty="0"/>
            <a:t>Data Types</a:t>
          </a:r>
          <a:endParaRPr lang="en-IN" dirty="0"/>
        </a:p>
      </dgm:t>
    </dgm:pt>
    <dgm:pt modelId="{6DAA43F5-AA60-4029-ADD8-D27F8C01F206}" type="parTrans" cxnId="{7C5384E2-3C30-4A24-B001-EB1B56384F0C}">
      <dgm:prSet/>
      <dgm:spPr/>
      <dgm:t>
        <a:bodyPr/>
        <a:lstStyle/>
        <a:p>
          <a:endParaRPr lang="en-IN"/>
        </a:p>
      </dgm:t>
    </dgm:pt>
    <dgm:pt modelId="{CD7FEF77-0675-42EE-9247-EECDB4AED91F}" type="sibTrans" cxnId="{7C5384E2-3C30-4A24-B001-EB1B56384F0C}">
      <dgm:prSet/>
      <dgm:spPr/>
      <dgm:t>
        <a:bodyPr/>
        <a:lstStyle/>
        <a:p>
          <a:endParaRPr lang="en-IN"/>
        </a:p>
      </dgm:t>
    </dgm:pt>
    <dgm:pt modelId="{2EA6A5BE-A9E9-4DC1-95AE-E6C8CEE70AE4}" type="pres">
      <dgm:prSet presAssocID="{4A16494C-7BED-42FA-81E0-4251E818083E}" presName="diagram" presStyleCnt="0">
        <dgm:presLayoutVars>
          <dgm:dir/>
          <dgm:resizeHandles val="exact"/>
        </dgm:presLayoutVars>
      </dgm:prSet>
      <dgm:spPr/>
    </dgm:pt>
    <dgm:pt modelId="{854209DF-BF58-49FD-873A-7DF5BE4410A2}" type="pres">
      <dgm:prSet presAssocID="{98C6A950-A955-4C6B-BD05-91B4D171DD62}" presName="node" presStyleLbl="node1" presStyleIdx="0" presStyleCnt="3">
        <dgm:presLayoutVars>
          <dgm:bulletEnabled val="1"/>
        </dgm:presLayoutVars>
      </dgm:prSet>
      <dgm:spPr/>
    </dgm:pt>
    <dgm:pt modelId="{5363F721-DED7-4ACC-980A-EE018BD93873}" type="pres">
      <dgm:prSet presAssocID="{E5D4A9E2-B043-4204-A82A-D5407EA4DF72}" presName="sibTrans" presStyleCnt="0"/>
      <dgm:spPr/>
    </dgm:pt>
    <dgm:pt modelId="{D51D7B57-3B1B-49AA-ACEB-8AAA88D60D40}" type="pres">
      <dgm:prSet presAssocID="{FD51A187-63CE-43C8-AA80-B3FEDBF88B92}" presName="node" presStyleLbl="node1" presStyleIdx="1" presStyleCnt="3">
        <dgm:presLayoutVars>
          <dgm:bulletEnabled val="1"/>
        </dgm:presLayoutVars>
      </dgm:prSet>
      <dgm:spPr/>
    </dgm:pt>
    <dgm:pt modelId="{D5EDC491-76FB-44D6-8904-E66E074D6E13}" type="pres">
      <dgm:prSet presAssocID="{B3FA6902-9C75-47C7-9207-CBC29CF16E0A}" presName="sibTrans" presStyleCnt="0"/>
      <dgm:spPr/>
    </dgm:pt>
    <dgm:pt modelId="{50093F28-92CD-4E13-AB31-9A31843DF5DC}" type="pres">
      <dgm:prSet presAssocID="{1532AD83-8014-4871-AD6D-1C19CF7A5EFF}" presName="node" presStyleLbl="node1" presStyleIdx="2" presStyleCnt="3">
        <dgm:presLayoutVars>
          <dgm:bulletEnabled val="1"/>
        </dgm:presLayoutVars>
      </dgm:prSet>
      <dgm:spPr/>
    </dgm:pt>
  </dgm:ptLst>
  <dgm:cxnLst>
    <dgm:cxn modelId="{3E5ACE1D-2BD4-4BBA-9C1F-D570351D2936}" srcId="{4A16494C-7BED-42FA-81E0-4251E818083E}" destId="{FD51A187-63CE-43C8-AA80-B3FEDBF88B92}" srcOrd="1" destOrd="0" parTransId="{2AA9F491-27EA-4749-A2F6-862E8AF07E50}" sibTransId="{B3FA6902-9C75-47C7-9207-CBC29CF16E0A}"/>
    <dgm:cxn modelId="{FE1F0162-D410-45FC-90F1-D4E03F264D16}" type="presOf" srcId="{FD51A187-63CE-43C8-AA80-B3FEDBF88B92}" destId="{D51D7B57-3B1B-49AA-ACEB-8AAA88D60D40}" srcOrd="0" destOrd="0" presId="urn:microsoft.com/office/officeart/2005/8/layout/default"/>
    <dgm:cxn modelId="{4B633D64-6BC0-4A06-B2FD-BDE145CFB97C}" type="presOf" srcId="{4A16494C-7BED-42FA-81E0-4251E818083E}" destId="{2EA6A5BE-A9E9-4DC1-95AE-E6C8CEE70AE4}" srcOrd="0" destOrd="0" presId="urn:microsoft.com/office/officeart/2005/8/layout/default"/>
    <dgm:cxn modelId="{B3CF6C7D-14F8-42D5-8437-B67000DCFFD2}" type="presOf" srcId="{98C6A950-A955-4C6B-BD05-91B4D171DD62}" destId="{854209DF-BF58-49FD-873A-7DF5BE4410A2}" srcOrd="0" destOrd="0" presId="urn:microsoft.com/office/officeart/2005/8/layout/default"/>
    <dgm:cxn modelId="{9515C1B7-6517-4543-986C-FDB52AF6A3C6}" type="presOf" srcId="{1532AD83-8014-4871-AD6D-1C19CF7A5EFF}" destId="{50093F28-92CD-4E13-AB31-9A31843DF5DC}" srcOrd="0" destOrd="0" presId="urn:microsoft.com/office/officeart/2005/8/layout/default"/>
    <dgm:cxn modelId="{DCBA37DA-FA5F-476B-AB96-DE16FF93104C}" srcId="{4A16494C-7BED-42FA-81E0-4251E818083E}" destId="{98C6A950-A955-4C6B-BD05-91B4D171DD62}" srcOrd="0" destOrd="0" parTransId="{D4BE33AA-B066-4E7E-BE26-D95315D49217}" sibTransId="{E5D4A9E2-B043-4204-A82A-D5407EA4DF72}"/>
    <dgm:cxn modelId="{7C5384E2-3C30-4A24-B001-EB1B56384F0C}" srcId="{4A16494C-7BED-42FA-81E0-4251E818083E}" destId="{1532AD83-8014-4871-AD6D-1C19CF7A5EFF}" srcOrd="2" destOrd="0" parTransId="{6DAA43F5-AA60-4029-ADD8-D27F8C01F206}" sibTransId="{CD7FEF77-0675-42EE-9247-EECDB4AED91F}"/>
    <dgm:cxn modelId="{FE4810F8-000D-4E81-821C-835D09956D4E}" type="presParOf" srcId="{2EA6A5BE-A9E9-4DC1-95AE-E6C8CEE70AE4}" destId="{854209DF-BF58-49FD-873A-7DF5BE4410A2}" srcOrd="0" destOrd="0" presId="urn:microsoft.com/office/officeart/2005/8/layout/default"/>
    <dgm:cxn modelId="{8808A31F-C8CB-4A6A-8410-CFFF174B7A28}" type="presParOf" srcId="{2EA6A5BE-A9E9-4DC1-95AE-E6C8CEE70AE4}" destId="{5363F721-DED7-4ACC-980A-EE018BD93873}" srcOrd="1" destOrd="0" presId="urn:microsoft.com/office/officeart/2005/8/layout/default"/>
    <dgm:cxn modelId="{C0DF450E-7061-42BD-B5FC-AC88D30B0035}" type="presParOf" srcId="{2EA6A5BE-A9E9-4DC1-95AE-E6C8CEE70AE4}" destId="{D51D7B57-3B1B-49AA-ACEB-8AAA88D60D40}" srcOrd="2" destOrd="0" presId="urn:microsoft.com/office/officeart/2005/8/layout/default"/>
    <dgm:cxn modelId="{E796E3DF-732D-4D3F-8147-79BEDB331367}" type="presParOf" srcId="{2EA6A5BE-A9E9-4DC1-95AE-E6C8CEE70AE4}" destId="{D5EDC491-76FB-44D6-8904-E66E074D6E13}" srcOrd="3" destOrd="0" presId="urn:microsoft.com/office/officeart/2005/8/layout/default"/>
    <dgm:cxn modelId="{D9D48C94-D595-4150-B5A4-4952A07C4E38}" type="presParOf" srcId="{2EA6A5BE-A9E9-4DC1-95AE-E6C8CEE70AE4}" destId="{50093F28-92CD-4E13-AB31-9A31843DF5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B421CD-62F1-45A4-97C3-A84A77554EE8}" type="doc">
      <dgm:prSet loTypeId="urn:microsoft.com/office/officeart/2005/8/layout/venn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FDE7571-00A2-4383-9C6D-0D1DB6479622}">
      <dgm:prSet phldrT="[Text]" custT="1"/>
      <dgm:spPr/>
      <dgm:t>
        <a:bodyPr/>
        <a:lstStyle/>
        <a:p>
          <a:r>
            <a:rPr lang="en-US" sz="2000" dirty="0"/>
            <a:t>Visualization</a:t>
          </a:r>
          <a:endParaRPr lang="en-IN" sz="2000" dirty="0"/>
        </a:p>
      </dgm:t>
    </dgm:pt>
    <dgm:pt modelId="{88D122F6-5A96-412D-B199-CA147F78CC8E}" type="parTrans" cxnId="{5786AEFC-8946-4D62-A843-B1EC476B9EFB}">
      <dgm:prSet/>
      <dgm:spPr/>
      <dgm:t>
        <a:bodyPr/>
        <a:lstStyle/>
        <a:p>
          <a:endParaRPr lang="en-IN"/>
        </a:p>
      </dgm:t>
    </dgm:pt>
    <dgm:pt modelId="{3F61C1FC-8EC6-450F-8B7F-DF25FCB5CEB2}" type="sibTrans" cxnId="{5786AEFC-8946-4D62-A843-B1EC476B9EFB}">
      <dgm:prSet/>
      <dgm:spPr/>
      <dgm:t>
        <a:bodyPr/>
        <a:lstStyle/>
        <a:p>
          <a:endParaRPr lang="en-IN"/>
        </a:p>
      </dgm:t>
    </dgm:pt>
    <dgm:pt modelId="{92734D1E-0760-458D-8553-51C4F040E25D}">
      <dgm:prSet phldrT="[Text]" custT="1"/>
      <dgm:spPr/>
      <dgm:t>
        <a:bodyPr/>
        <a:lstStyle/>
        <a:p>
          <a:r>
            <a:rPr lang="en-US" sz="2000" dirty="0"/>
            <a:t>Summary</a:t>
          </a:r>
          <a:endParaRPr lang="en-IN" sz="2000" dirty="0"/>
        </a:p>
      </dgm:t>
    </dgm:pt>
    <dgm:pt modelId="{96C78487-DBF9-4227-9F93-FC2CE6703A47}" type="parTrans" cxnId="{85721FDD-6A5A-4C72-93E6-24E7B6C7A7A4}">
      <dgm:prSet/>
      <dgm:spPr/>
      <dgm:t>
        <a:bodyPr/>
        <a:lstStyle/>
        <a:p>
          <a:endParaRPr lang="en-IN"/>
        </a:p>
      </dgm:t>
    </dgm:pt>
    <dgm:pt modelId="{32103F5C-0F4A-43CB-9D13-5FDCCAEE650F}" type="sibTrans" cxnId="{85721FDD-6A5A-4C72-93E6-24E7B6C7A7A4}">
      <dgm:prSet/>
      <dgm:spPr/>
      <dgm:t>
        <a:bodyPr/>
        <a:lstStyle/>
        <a:p>
          <a:endParaRPr lang="en-IN"/>
        </a:p>
      </dgm:t>
    </dgm:pt>
    <dgm:pt modelId="{14DF734F-DEF6-41E1-B1BB-EF33314ECD98}">
      <dgm:prSet phldrT="[Text]" custT="1"/>
      <dgm:spPr/>
      <dgm:t>
        <a:bodyPr/>
        <a:lstStyle/>
        <a:p>
          <a:r>
            <a:rPr lang="en-US" sz="2000" dirty="0"/>
            <a:t>Performance Level</a:t>
          </a:r>
          <a:endParaRPr lang="en-IN" sz="2000" dirty="0"/>
        </a:p>
      </dgm:t>
    </dgm:pt>
    <dgm:pt modelId="{D2982ECA-122A-441F-8AE6-0BA055F7DDF3}" type="parTrans" cxnId="{A5621EEF-4DA0-4A4D-9BC7-D59D0021E7E6}">
      <dgm:prSet/>
      <dgm:spPr/>
      <dgm:t>
        <a:bodyPr/>
        <a:lstStyle/>
        <a:p>
          <a:endParaRPr lang="en-IN"/>
        </a:p>
      </dgm:t>
    </dgm:pt>
    <dgm:pt modelId="{43CDE35D-D7DA-49B3-9CDD-E24BE1AE6C82}" type="sibTrans" cxnId="{A5621EEF-4DA0-4A4D-9BC7-D59D0021E7E6}">
      <dgm:prSet/>
      <dgm:spPr/>
      <dgm:t>
        <a:bodyPr/>
        <a:lstStyle/>
        <a:p>
          <a:endParaRPr lang="en-IN"/>
        </a:p>
      </dgm:t>
    </dgm:pt>
    <dgm:pt modelId="{AB1B0CEC-E69D-4776-98B8-EDDDF7D7F4AD}">
      <dgm:prSet phldrT="[Text]" custT="1"/>
      <dgm:spPr/>
      <dgm:t>
        <a:bodyPr/>
        <a:lstStyle/>
        <a:p>
          <a:r>
            <a:rPr lang="en-US" sz="2000" dirty="0"/>
            <a:t>Data Cleaning</a:t>
          </a:r>
          <a:endParaRPr lang="en-IN" sz="2000" dirty="0"/>
        </a:p>
      </dgm:t>
    </dgm:pt>
    <dgm:pt modelId="{F8BEB492-B91B-45EE-B25D-0B6F7F9A9219}" type="parTrans" cxnId="{C1FC7D48-3586-41F3-B2AC-E77934E1E1DB}">
      <dgm:prSet/>
      <dgm:spPr/>
      <dgm:t>
        <a:bodyPr/>
        <a:lstStyle/>
        <a:p>
          <a:endParaRPr lang="en-IN"/>
        </a:p>
      </dgm:t>
    </dgm:pt>
    <dgm:pt modelId="{E4EC1AEC-7436-470B-9910-42A3CC9C30E3}" type="sibTrans" cxnId="{C1FC7D48-3586-41F3-B2AC-E77934E1E1DB}">
      <dgm:prSet/>
      <dgm:spPr/>
      <dgm:t>
        <a:bodyPr/>
        <a:lstStyle/>
        <a:p>
          <a:endParaRPr lang="en-IN"/>
        </a:p>
      </dgm:t>
    </dgm:pt>
    <dgm:pt modelId="{1490E77B-967E-4EC9-B150-E9E644FEA6CF}">
      <dgm:prSet custT="1"/>
      <dgm:spPr/>
      <dgm:t>
        <a:bodyPr/>
        <a:lstStyle/>
        <a:p>
          <a:r>
            <a:rPr lang="en-US" sz="2000" dirty="0"/>
            <a:t>Feature Collection</a:t>
          </a:r>
          <a:endParaRPr lang="en-IN" sz="2000" dirty="0"/>
        </a:p>
      </dgm:t>
    </dgm:pt>
    <dgm:pt modelId="{69C0B483-F249-4B9A-9D65-6E9D04F26E2F}" type="parTrans" cxnId="{4070878D-CE54-4DC4-9452-246182F27687}">
      <dgm:prSet/>
      <dgm:spPr/>
      <dgm:t>
        <a:bodyPr/>
        <a:lstStyle/>
        <a:p>
          <a:endParaRPr lang="en-IN"/>
        </a:p>
      </dgm:t>
    </dgm:pt>
    <dgm:pt modelId="{C028606C-3966-4BF1-9F0B-47E263D94A7A}" type="sibTrans" cxnId="{4070878D-CE54-4DC4-9452-246182F27687}">
      <dgm:prSet/>
      <dgm:spPr/>
      <dgm:t>
        <a:bodyPr/>
        <a:lstStyle/>
        <a:p>
          <a:endParaRPr lang="en-IN"/>
        </a:p>
      </dgm:t>
    </dgm:pt>
    <dgm:pt modelId="{58EAE896-FC8D-4490-8776-DB1BCF0CC00D}">
      <dgm:prSet custT="1"/>
      <dgm:spPr/>
      <dgm:t>
        <a:bodyPr/>
        <a:lstStyle/>
        <a:p>
          <a:r>
            <a:rPr lang="en-US" sz="2000" dirty="0"/>
            <a:t>Data Collection</a:t>
          </a:r>
          <a:endParaRPr lang="en-IN" sz="2000" dirty="0"/>
        </a:p>
      </dgm:t>
    </dgm:pt>
    <dgm:pt modelId="{D3EDDED7-FEF4-4524-A0C5-B936A0D8FE52}" type="parTrans" cxnId="{FE9206D2-3032-4326-9449-EE09BD7FAA7A}">
      <dgm:prSet/>
      <dgm:spPr/>
      <dgm:t>
        <a:bodyPr/>
        <a:lstStyle/>
        <a:p>
          <a:endParaRPr lang="en-IN"/>
        </a:p>
      </dgm:t>
    </dgm:pt>
    <dgm:pt modelId="{64B5371D-6052-4B2B-A8FC-B99EC9429122}" type="sibTrans" cxnId="{FE9206D2-3032-4326-9449-EE09BD7FAA7A}">
      <dgm:prSet/>
      <dgm:spPr/>
      <dgm:t>
        <a:bodyPr/>
        <a:lstStyle/>
        <a:p>
          <a:endParaRPr lang="en-IN"/>
        </a:p>
      </dgm:t>
    </dgm:pt>
    <dgm:pt modelId="{255563C1-9E84-4860-A685-5D591F71E3BE}" type="pres">
      <dgm:prSet presAssocID="{22B421CD-62F1-45A4-97C3-A84A77554EE8}" presName="Name0" presStyleCnt="0">
        <dgm:presLayoutVars>
          <dgm:chMax val="7"/>
          <dgm:resizeHandles val="exact"/>
        </dgm:presLayoutVars>
      </dgm:prSet>
      <dgm:spPr/>
    </dgm:pt>
    <dgm:pt modelId="{BDDB6195-8AC5-455B-80D8-C167D79D9EB7}" type="pres">
      <dgm:prSet presAssocID="{22B421CD-62F1-45A4-97C3-A84A77554EE8}" presName="comp1" presStyleCnt="0"/>
      <dgm:spPr/>
    </dgm:pt>
    <dgm:pt modelId="{4BCE380A-15EC-46EE-BCC9-458F761EA514}" type="pres">
      <dgm:prSet presAssocID="{22B421CD-62F1-45A4-97C3-A84A77554EE8}" presName="circle1" presStyleLbl="node1" presStyleIdx="0" presStyleCnt="6"/>
      <dgm:spPr/>
    </dgm:pt>
    <dgm:pt modelId="{50606232-C186-4D2F-BC5C-7A2C501599D0}" type="pres">
      <dgm:prSet presAssocID="{22B421CD-62F1-45A4-97C3-A84A77554EE8}" presName="c1text" presStyleLbl="node1" presStyleIdx="0" presStyleCnt="6">
        <dgm:presLayoutVars>
          <dgm:bulletEnabled val="1"/>
        </dgm:presLayoutVars>
      </dgm:prSet>
      <dgm:spPr/>
    </dgm:pt>
    <dgm:pt modelId="{F3FEBBF1-D2BD-45ED-A4C5-E81F715BF179}" type="pres">
      <dgm:prSet presAssocID="{22B421CD-62F1-45A4-97C3-A84A77554EE8}" presName="comp2" presStyleCnt="0"/>
      <dgm:spPr/>
    </dgm:pt>
    <dgm:pt modelId="{BBB986E9-7616-46FE-A87A-77EF0BF20323}" type="pres">
      <dgm:prSet presAssocID="{22B421CD-62F1-45A4-97C3-A84A77554EE8}" presName="circle2" presStyleLbl="node1" presStyleIdx="1" presStyleCnt="6"/>
      <dgm:spPr/>
    </dgm:pt>
    <dgm:pt modelId="{085027EF-077F-4E23-9331-323B084AD7ED}" type="pres">
      <dgm:prSet presAssocID="{22B421CD-62F1-45A4-97C3-A84A77554EE8}" presName="c2text" presStyleLbl="node1" presStyleIdx="1" presStyleCnt="6">
        <dgm:presLayoutVars>
          <dgm:bulletEnabled val="1"/>
        </dgm:presLayoutVars>
      </dgm:prSet>
      <dgm:spPr/>
    </dgm:pt>
    <dgm:pt modelId="{93A6334C-E3BE-44BB-B901-7B0BF6F37ADA}" type="pres">
      <dgm:prSet presAssocID="{22B421CD-62F1-45A4-97C3-A84A77554EE8}" presName="comp3" presStyleCnt="0"/>
      <dgm:spPr/>
    </dgm:pt>
    <dgm:pt modelId="{14EF3385-EDD3-4D79-B0BC-9C8D11F738AC}" type="pres">
      <dgm:prSet presAssocID="{22B421CD-62F1-45A4-97C3-A84A77554EE8}" presName="circle3" presStyleLbl="node1" presStyleIdx="2" presStyleCnt="6"/>
      <dgm:spPr/>
    </dgm:pt>
    <dgm:pt modelId="{A918B2EF-1211-4AC4-9716-97B13BE41B1D}" type="pres">
      <dgm:prSet presAssocID="{22B421CD-62F1-45A4-97C3-A84A77554EE8}" presName="c3text" presStyleLbl="node1" presStyleIdx="2" presStyleCnt="6">
        <dgm:presLayoutVars>
          <dgm:bulletEnabled val="1"/>
        </dgm:presLayoutVars>
      </dgm:prSet>
      <dgm:spPr/>
    </dgm:pt>
    <dgm:pt modelId="{30FF45BC-6084-4C6A-8669-3100DA6E3746}" type="pres">
      <dgm:prSet presAssocID="{22B421CD-62F1-45A4-97C3-A84A77554EE8}" presName="comp4" presStyleCnt="0"/>
      <dgm:spPr/>
    </dgm:pt>
    <dgm:pt modelId="{19C71F17-C054-4304-B8F6-ED323FE5E2A0}" type="pres">
      <dgm:prSet presAssocID="{22B421CD-62F1-45A4-97C3-A84A77554EE8}" presName="circle4" presStyleLbl="node1" presStyleIdx="3" presStyleCnt="6" custLinFactNeighborX="0" custLinFactNeighborY="-1378"/>
      <dgm:spPr/>
    </dgm:pt>
    <dgm:pt modelId="{6EABDF64-2F59-48B1-9E37-8DAAB1F64C56}" type="pres">
      <dgm:prSet presAssocID="{22B421CD-62F1-45A4-97C3-A84A77554EE8}" presName="c4text" presStyleLbl="node1" presStyleIdx="3" presStyleCnt="6">
        <dgm:presLayoutVars>
          <dgm:bulletEnabled val="1"/>
        </dgm:presLayoutVars>
      </dgm:prSet>
      <dgm:spPr/>
    </dgm:pt>
    <dgm:pt modelId="{5CC24262-117C-4B20-89EB-65109C740396}" type="pres">
      <dgm:prSet presAssocID="{22B421CD-62F1-45A4-97C3-A84A77554EE8}" presName="comp5" presStyleCnt="0"/>
      <dgm:spPr/>
    </dgm:pt>
    <dgm:pt modelId="{DD0F6E6C-7259-4FBB-AECA-0AA8D2EF4A44}" type="pres">
      <dgm:prSet presAssocID="{22B421CD-62F1-45A4-97C3-A84A77554EE8}" presName="circle5" presStyleLbl="node1" presStyleIdx="4" presStyleCnt="6"/>
      <dgm:spPr/>
    </dgm:pt>
    <dgm:pt modelId="{8C7AE733-4F96-4BFA-905B-4C2AEEF7294B}" type="pres">
      <dgm:prSet presAssocID="{22B421CD-62F1-45A4-97C3-A84A77554EE8}" presName="c5text" presStyleLbl="node1" presStyleIdx="4" presStyleCnt="6">
        <dgm:presLayoutVars>
          <dgm:bulletEnabled val="1"/>
        </dgm:presLayoutVars>
      </dgm:prSet>
      <dgm:spPr/>
    </dgm:pt>
    <dgm:pt modelId="{B471A263-EDBA-47D6-9D0A-7984CB85AC80}" type="pres">
      <dgm:prSet presAssocID="{22B421CD-62F1-45A4-97C3-A84A77554EE8}" presName="comp6" presStyleCnt="0"/>
      <dgm:spPr/>
    </dgm:pt>
    <dgm:pt modelId="{5AAF636D-68D0-41C0-AA82-B51A3826AB03}" type="pres">
      <dgm:prSet presAssocID="{22B421CD-62F1-45A4-97C3-A84A77554EE8}" presName="circle6" presStyleLbl="node1" presStyleIdx="5" presStyleCnt="6"/>
      <dgm:spPr/>
    </dgm:pt>
    <dgm:pt modelId="{732DE4E8-1169-4364-898A-625BC46BB1FB}" type="pres">
      <dgm:prSet presAssocID="{22B421CD-62F1-45A4-97C3-A84A77554EE8}" presName="c6text" presStyleLbl="node1" presStyleIdx="5" presStyleCnt="6">
        <dgm:presLayoutVars>
          <dgm:bulletEnabled val="1"/>
        </dgm:presLayoutVars>
      </dgm:prSet>
      <dgm:spPr/>
    </dgm:pt>
  </dgm:ptLst>
  <dgm:cxnLst>
    <dgm:cxn modelId="{A8AE4B0E-C02B-47FD-A2E7-EA9B4AEA4F5C}" type="presOf" srcId="{92734D1E-0760-458D-8553-51C4F040E25D}" destId="{085027EF-077F-4E23-9331-323B084AD7ED}" srcOrd="1" destOrd="0" presId="urn:microsoft.com/office/officeart/2005/8/layout/venn2"/>
    <dgm:cxn modelId="{68263211-B708-4FF9-9BE2-2D5589888C0D}" type="presOf" srcId="{22B421CD-62F1-45A4-97C3-A84A77554EE8}" destId="{255563C1-9E84-4860-A685-5D591F71E3BE}" srcOrd="0" destOrd="0" presId="urn:microsoft.com/office/officeart/2005/8/layout/venn2"/>
    <dgm:cxn modelId="{1B134314-9A4C-423D-A054-DB24C14568EC}" type="presOf" srcId="{14DF734F-DEF6-41E1-B1BB-EF33314ECD98}" destId="{A918B2EF-1211-4AC4-9716-97B13BE41B1D}" srcOrd="1" destOrd="0" presId="urn:microsoft.com/office/officeart/2005/8/layout/venn2"/>
    <dgm:cxn modelId="{C657213D-6911-43E2-88AF-75C714DBEFE6}" type="presOf" srcId="{92734D1E-0760-458D-8553-51C4F040E25D}" destId="{BBB986E9-7616-46FE-A87A-77EF0BF20323}" srcOrd="0" destOrd="0" presId="urn:microsoft.com/office/officeart/2005/8/layout/venn2"/>
    <dgm:cxn modelId="{C1FC7D48-3586-41F3-B2AC-E77934E1E1DB}" srcId="{22B421CD-62F1-45A4-97C3-A84A77554EE8}" destId="{AB1B0CEC-E69D-4776-98B8-EDDDF7D7F4AD}" srcOrd="3" destOrd="0" parTransId="{F8BEB492-B91B-45EE-B25D-0B6F7F9A9219}" sibTransId="{E4EC1AEC-7436-470B-9910-42A3CC9C30E3}"/>
    <dgm:cxn modelId="{F8371879-0782-45D8-9ADC-A8B64C324A5A}" type="presOf" srcId="{6FDE7571-00A2-4383-9C6D-0D1DB6479622}" destId="{4BCE380A-15EC-46EE-BCC9-458F761EA514}" srcOrd="0" destOrd="0" presId="urn:microsoft.com/office/officeart/2005/8/layout/venn2"/>
    <dgm:cxn modelId="{06F57587-9256-444D-85CA-E29E01B316B3}" type="presOf" srcId="{AB1B0CEC-E69D-4776-98B8-EDDDF7D7F4AD}" destId="{6EABDF64-2F59-48B1-9E37-8DAAB1F64C56}" srcOrd="1" destOrd="0" presId="urn:microsoft.com/office/officeart/2005/8/layout/venn2"/>
    <dgm:cxn modelId="{4070878D-CE54-4DC4-9452-246182F27687}" srcId="{22B421CD-62F1-45A4-97C3-A84A77554EE8}" destId="{1490E77B-967E-4EC9-B150-E9E644FEA6CF}" srcOrd="4" destOrd="0" parTransId="{69C0B483-F249-4B9A-9D65-6E9D04F26E2F}" sibTransId="{C028606C-3966-4BF1-9F0B-47E263D94A7A}"/>
    <dgm:cxn modelId="{EDA3D099-677D-4E55-9B5D-F1437E8B06B4}" type="presOf" srcId="{1490E77B-967E-4EC9-B150-E9E644FEA6CF}" destId="{8C7AE733-4F96-4BFA-905B-4C2AEEF7294B}" srcOrd="1" destOrd="0" presId="urn:microsoft.com/office/officeart/2005/8/layout/venn2"/>
    <dgm:cxn modelId="{934475A7-CE77-4B11-A019-F6272A3E02EE}" type="presOf" srcId="{58EAE896-FC8D-4490-8776-DB1BCF0CC00D}" destId="{5AAF636D-68D0-41C0-AA82-B51A3826AB03}" srcOrd="0" destOrd="0" presId="urn:microsoft.com/office/officeart/2005/8/layout/venn2"/>
    <dgm:cxn modelId="{4E5217AD-020E-42D7-A3D8-93A8DC2921A7}" type="presOf" srcId="{AB1B0CEC-E69D-4776-98B8-EDDDF7D7F4AD}" destId="{19C71F17-C054-4304-B8F6-ED323FE5E2A0}" srcOrd="0" destOrd="0" presId="urn:microsoft.com/office/officeart/2005/8/layout/venn2"/>
    <dgm:cxn modelId="{EBF442AF-150E-4A40-8293-434410762782}" type="presOf" srcId="{14DF734F-DEF6-41E1-B1BB-EF33314ECD98}" destId="{14EF3385-EDD3-4D79-B0BC-9C8D11F738AC}" srcOrd="0" destOrd="0" presId="urn:microsoft.com/office/officeart/2005/8/layout/venn2"/>
    <dgm:cxn modelId="{43644CB6-6F9A-4638-A474-DEA09D885E03}" type="presOf" srcId="{1490E77B-967E-4EC9-B150-E9E644FEA6CF}" destId="{DD0F6E6C-7259-4FBB-AECA-0AA8D2EF4A44}" srcOrd="0" destOrd="0" presId="urn:microsoft.com/office/officeart/2005/8/layout/venn2"/>
    <dgm:cxn modelId="{7C2BD0BD-5F23-4D7A-9BD1-0F2FE2584C76}" type="presOf" srcId="{58EAE896-FC8D-4490-8776-DB1BCF0CC00D}" destId="{732DE4E8-1169-4364-898A-625BC46BB1FB}" srcOrd="1" destOrd="0" presId="urn:microsoft.com/office/officeart/2005/8/layout/venn2"/>
    <dgm:cxn modelId="{6B2258C8-7759-4155-8B85-7F4F7AFE3219}" type="presOf" srcId="{6FDE7571-00A2-4383-9C6D-0D1DB6479622}" destId="{50606232-C186-4D2F-BC5C-7A2C501599D0}" srcOrd="1" destOrd="0" presId="urn:microsoft.com/office/officeart/2005/8/layout/venn2"/>
    <dgm:cxn modelId="{FE9206D2-3032-4326-9449-EE09BD7FAA7A}" srcId="{22B421CD-62F1-45A4-97C3-A84A77554EE8}" destId="{58EAE896-FC8D-4490-8776-DB1BCF0CC00D}" srcOrd="5" destOrd="0" parTransId="{D3EDDED7-FEF4-4524-A0C5-B936A0D8FE52}" sibTransId="{64B5371D-6052-4B2B-A8FC-B99EC9429122}"/>
    <dgm:cxn modelId="{85721FDD-6A5A-4C72-93E6-24E7B6C7A7A4}" srcId="{22B421CD-62F1-45A4-97C3-A84A77554EE8}" destId="{92734D1E-0760-458D-8553-51C4F040E25D}" srcOrd="1" destOrd="0" parTransId="{96C78487-DBF9-4227-9F93-FC2CE6703A47}" sibTransId="{32103F5C-0F4A-43CB-9D13-5FDCCAEE650F}"/>
    <dgm:cxn modelId="{A5621EEF-4DA0-4A4D-9BC7-D59D0021E7E6}" srcId="{22B421CD-62F1-45A4-97C3-A84A77554EE8}" destId="{14DF734F-DEF6-41E1-B1BB-EF33314ECD98}" srcOrd="2" destOrd="0" parTransId="{D2982ECA-122A-441F-8AE6-0BA055F7DDF3}" sibTransId="{43CDE35D-D7DA-49B3-9CDD-E24BE1AE6C82}"/>
    <dgm:cxn modelId="{5786AEFC-8946-4D62-A843-B1EC476B9EFB}" srcId="{22B421CD-62F1-45A4-97C3-A84A77554EE8}" destId="{6FDE7571-00A2-4383-9C6D-0D1DB6479622}" srcOrd="0" destOrd="0" parTransId="{88D122F6-5A96-412D-B199-CA147F78CC8E}" sibTransId="{3F61C1FC-8EC6-450F-8B7F-DF25FCB5CEB2}"/>
    <dgm:cxn modelId="{EA08A939-9F55-4FBC-AB97-A01E78667003}" type="presParOf" srcId="{255563C1-9E84-4860-A685-5D591F71E3BE}" destId="{BDDB6195-8AC5-455B-80D8-C167D79D9EB7}" srcOrd="0" destOrd="0" presId="urn:microsoft.com/office/officeart/2005/8/layout/venn2"/>
    <dgm:cxn modelId="{8F846395-F3D6-4446-B0AC-3FABEE7DAA4E}" type="presParOf" srcId="{BDDB6195-8AC5-455B-80D8-C167D79D9EB7}" destId="{4BCE380A-15EC-46EE-BCC9-458F761EA514}" srcOrd="0" destOrd="0" presId="urn:microsoft.com/office/officeart/2005/8/layout/venn2"/>
    <dgm:cxn modelId="{73958802-2786-4332-864E-F4A5DBCCF348}" type="presParOf" srcId="{BDDB6195-8AC5-455B-80D8-C167D79D9EB7}" destId="{50606232-C186-4D2F-BC5C-7A2C501599D0}" srcOrd="1" destOrd="0" presId="urn:microsoft.com/office/officeart/2005/8/layout/venn2"/>
    <dgm:cxn modelId="{90EFC3F7-8E36-41EC-9E19-C60C3F2E0535}" type="presParOf" srcId="{255563C1-9E84-4860-A685-5D591F71E3BE}" destId="{F3FEBBF1-D2BD-45ED-A4C5-E81F715BF179}" srcOrd="1" destOrd="0" presId="urn:microsoft.com/office/officeart/2005/8/layout/venn2"/>
    <dgm:cxn modelId="{D7CEB1A6-C4B6-4D95-A271-8B75A7940BFE}" type="presParOf" srcId="{F3FEBBF1-D2BD-45ED-A4C5-E81F715BF179}" destId="{BBB986E9-7616-46FE-A87A-77EF0BF20323}" srcOrd="0" destOrd="0" presId="urn:microsoft.com/office/officeart/2005/8/layout/venn2"/>
    <dgm:cxn modelId="{FD74FC6F-5E1E-4F81-BBA6-58C36AE06D5D}" type="presParOf" srcId="{F3FEBBF1-D2BD-45ED-A4C5-E81F715BF179}" destId="{085027EF-077F-4E23-9331-323B084AD7ED}" srcOrd="1" destOrd="0" presId="urn:microsoft.com/office/officeart/2005/8/layout/venn2"/>
    <dgm:cxn modelId="{596F3BAD-36CD-46E2-9E50-7FB8CDEB6E27}" type="presParOf" srcId="{255563C1-9E84-4860-A685-5D591F71E3BE}" destId="{93A6334C-E3BE-44BB-B901-7B0BF6F37ADA}" srcOrd="2" destOrd="0" presId="urn:microsoft.com/office/officeart/2005/8/layout/venn2"/>
    <dgm:cxn modelId="{87217735-2B13-477F-BEB4-E537D1828D54}" type="presParOf" srcId="{93A6334C-E3BE-44BB-B901-7B0BF6F37ADA}" destId="{14EF3385-EDD3-4D79-B0BC-9C8D11F738AC}" srcOrd="0" destOrd="0" presId="urn:microsoft.com/office/officeart/2005/8/layout/venn2"/>
    <dgm:cxn modelId="{55CD9316-5D41-4A10-8079-F68C6A65C283}" type="presParOf" srcId="{93A6334C-E3BE-44BB-B901-7B0BF6F37ADA}" destId="{A918B2EF-1211-4AC4-9716-97B13BE41B1D}" srcOrd="1" destOrd="0" presId="urn:microsoft.com/office/officeart/2005/8/layout/venn2"/>
    <dgm:cxn modelId="{FB9DAC74-48F6-49A3-8D23-563DDCD554A1}" type="presParOf" srcId="{255563C1-9E84-4860-A685-5D591F71E3BE}" destId="{30FF45BC-6084-4C6A-8669-3100DA6E3746}" srcOrd="3" destOrd="0" presId="urn:microsoft.com/office/officeart/2005/8/layout/venn2"/>
    <dgm:cxn modelId="{C2524E49-CAE7-45DF-8DEE-0B2E838FF2D0}" type="presParOf" srcId="{30FF45BC-6084-4C6A-8669-3100DA6E3746}" destId="{19C71F17-C054-4304-B8F6-ED323FE5E2A0}" srcOrd="0" destOrd="0" presId="urn:microsoft.com/office/officeart/2005/8/layout/venn2"/>
    <dgm:cxn modelId="{05913B1B-0AB5-4A61-A770-F648D07B5B77}" type="presParOf" srcId="{30FF45BC-6084-4C6A-8669-3100DA6E3746}" destId="{6EABDF64-2F59-48B1-9E37-8DAAB1F64C56}" srcOrd="1" destOrd="0" presId="urn:microsoft.com/office/officeart/2005/8/layout/venn2"/>
    <dgm:cxn modelId="{6CAF924A-DF65-4ACF-8942-200D4D5C0169}" type="presParOf" srcId="{255563C1-9E84-4860-A685-5D591F71E3BE}" destId="{5CC24262-117C-4B20-89EB-65109C740396}" srcOrd="4" destOrd="0" presId="urn:microsoft.com/office/officeart/2005/8/layout/venn2"/>
    <dgm:cxn modelId="{0581B7DA-2684-4075-9696-B2A4E8C907CB}" type="presParOf" srcId="{5CC24262-117C-4B20-89EB-65109C740396}" destId="{DD0F6E6C-7259-4FBB-AECA-0AA8D2EF4A44}" srcOrd="0" destOrd="0" presId="urn:microsoft.com/office/officeart/2005/8/layout/venn2"/>
    <dgm:cxn modelId="{DECC8FEA-6045-4F4A-A51B-F447C715525E}" type="presParOf" srcId="{5CC24262-117C-4B20-89EB-65109C740396}" destId="{8C7AE733-4F96-4BFA-905B-4C2AEEF7294B}" srcOrd="1" destOrd="0" presId="urn:microsoft.com/office/officeart/2005/8/layout/venn2"/>
    <dgm:cxn modelId="{EC38F336-F9D1-4419-B289-F692D38788FB}" type="presParOf" srcId="{255563C1-9E84-4860-A685-5D591F71E3BE}" destId="{B471A263-EDBA-47D6-9D0A-7984CB85AC80}" srcOrd="5" destOrd="0" presId="urn:microsoft.com/office/officeart/2005/8/layout/venn2"/>
    <dgm:cxn modelId="{142C7CB8-4ED9-43BD-B9FF-5256EB0E88FC}" type="presParOf" srcId="{B471A263-EDBA-47D6-9D0A-7984CB85AC80}" destId="{5AAF636D-68D0-41C0-AA82-B51A3826AB03}" srcOrd="0" destOrd="0" presId="urn:microsoft.com/office/officeart/2005/8/layout/venn2"/>
    <dgm:cxn modelId="{8C369D90-7D03-472C-92AA-51715D08E78A}" type="presParOf" srcId="{B471A263-EDBA-47D6-9D0A-7984CB85AC80}" destId="{732DE4E8-1169-4364-898A-625BC46BB1F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692EA-B46D-47DB-ACEF-BFA07E9FCB6A}">
      <dsp:nvSpPr>
        <dsp:cNvPr id="0" name=""/>
        <dsp:cNvSpPr/>
      </dsp:nvSpPr>
      <dsp:spPr>
        <a:xfrm>
          <a:off x="3731047" y="1237984"/>
          <a:ext cx="244052" cy="1069181"/>
        </a:xfrm>
        <a:custGeom>
          <a:avLst/>
          <a:gdLst/>
          <a:ahLst/>
          <a:cxnLst/>
          <a:rect l="0" t="0" r="0" b="0"/>
          <a:pathLst>
            <a:path>
              <a:moveTo>
                <a:pt x="244052" y="0"/>
              </a:moveTo>
              <a:lnTo>
                <a:pt x="244052" y="1069181"/>
              </a:lnTo>
              <a:lnTo>
                <a:pt x="0" y="1069181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ACE70-8AC5-4BE4-8514-FDB7B7CC3B19}">
      <dsp:nvSpPr>
        <dsp:cNvPr id="0" name=""/>
        <dsp:cNvSpPr/>
      </dsp:nvSpPr>
      <dsp:spPr>
        <a:xfrm>
          <a:off x="3975100" y="1237984"/>
          <a:ext cx="2812412" cy="213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4310"/>
              </a:lnTo>
              <a:lnTo>
                <a:pt x="2812412" y="1894310"/>
              </a:lnTo>
              <a:lnTo>
                <a:pt x="2812412" y="2138363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330AD-B2B7-464D-9725-05612D190C9D}">
      <dsp:nvSpPr>
        <dsp:cNvPr id="0" name=""/>
        <dsp:cNvSpPr/>
      </dsp:nvSpPr>
      <dsp:spPr>
        <a:xfrm>
          <a:off x="3929380" y="1237984"/>
          <a:ext cx="91440" cy="21383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8363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11AA5-1AC3-49DF-9FBD-B54D449E21BD}">
      <dsp:nvSpPr>
        <dsp:cNvPr id="0" name=""/>
        <dsp:cNvSpPr/>
      </dsp:nvSpPr>
      <dsp:spPr>
        <a:xfrm>
          <a:off x="1162687" y="1237984"/>
          <a:ext cx="2812412" cy="2138363"/>
        </a:xfrm>
        <a:custGeom>
          <a:avLst/>
          <a:gdLst/>
          <a:ahLst/>
          <a:cxnLst/>
          <a:rect l="0" t="0" r="0" b="0"/>
          <a:pathLst>
            <a:path>
              <a:moveTo>
                <a:pt x="2812412" y="0"/>
              </a:moveTo>
              <a:lnTo>
                <a:pt x="2812412" y="1894310"/>
              </a:lnTo>
              <a:lnTo>
                <a:pt x="0" y="1894310"/>
              </a:lnTo>
              <a:lnTo>
                <a:pt x="0" y="2138363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4DCA6-EB2E-46CB-B26E-D115F67C27FD}">
      <dsp:nvSpPr>
        <dsp:cNvPr id="0" name=""/>
        <dsp:cNvSpPr/>
      </dsp:nvSpPr>
      <dsp:spPr>
        <a:xfrm>
          <a:off x="2812946" y="75831"/>
          <a:ext cx="2324307" cy="1162153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962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Manager &amp; Supervisor</a:t>
          </a:r>
          <a:endParaRPr lang="en-IN" sz="2200" kern="1200" dirty="0"/>
        </a:p>
      </dsp:txBody>
      <dsp:txXfrm>
        <a:off x="2812946" y="75831"/>
        <a:ext cx="2324307" cy="1162153"/>
      </dsp:txXfrm>
    </dsp:sp>
    <dsp:sp modelId="{B025C13F-E0F0-4E0B-AE8C-089FA2E8A689}">
      <dsp:nvSpPr>
        <dsp:cNvPr id="0" name=""/>
        <dsp:cNvSpPr/>
      </dsp:nvSpPr>
      <dsp:spPr>
        <a:xfrm>
          <a:off x="2898013" y="192046"/>
          <a:ext cx="759588" cy="929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F9434-FFDF-4904-ABDB-3CD89DB1670E}">
      <dsp:nvSpPr>
        <dsp:cNvPr id="0" name=""/>
        <dsp:cNvSpPr/>
      </dsp:nvSpPr>
      <dsp:spPr>
        <a:xfrm>
          <a:off x="533" y="3376348"/>
          <a:ext cx="2324307" cy="1162153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962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Executives &amp;Leadership</a:t>
          </a:r>
          <a:endParaRPr lang="en-IN" sz="2200" kern="1200" dirty="0"/>
        </a:p>
      </dsp:txBody>
      <dsp:txXfrm>
        <a:off x="533" y="3376348"/>
        <a:ext cx="2324307" cy="1162153"/>
      </dsp:txXfrm>
    </dsp:sp>
    <dsp:sp modelId="{41879D0E-CCA7-4349-885B-989C18CDE907}">
      <dsp:nvSpPr>
        <dsp:cNvPr id="0" name=""/>
        <dsp:cNvSpPr/>
      </dsp:nvSpPr>
      <dsp:spPr>
        <a:xfrm>
          <a:off x="116749" y="3492563"/>
          <a:ext cx="697292" cy="92972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0F9FD-3203-49D3-8851-C435F4E1615D}">
      <dsp:nvSpPr>
        <dsp:cNvPr id="0" name=""/>
        <dsp:cNvSpPr/>
      </dsp:nvSpPr>
      <dsp:spPr>
        <a:xfrm>
          <a:off x="2812946" y="3376348"/>
          <a:ext cx="2324307" cy="1162153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962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Employer</a:t>
          </a:r>
          <a:endParaRPr lang="en-IN" sz="2200" kern="1200" dirty="0"/>
        </a:p>
      </dsp:txBody>
      <dsp:txXfrm>
        <a:off x="2812946" y="3376348"/>
        <a:ext cx="2324307" cy="1162153"/>
      </dsp:txXfrm>
    </dsp:sp>
    <dsp:sp modelId="{DA803DB3-D104-4201-B558-B6E0C650E27E}">
      <dsp:nvSpPr>
        <dsp:cNvPr id="0" name=""/>
        <dsp:cNvSpPr/>
      </dsp:nvSpPr>
      <dsp:spPr>
        <a:xfrm>
          <a:off x="2929161" y="3492563"/>
          <a:ext cx="697292" cy="92972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F40D0-D2D5-4EE7-A5D3-E6D642C09CD2}">
      <dsp:nvSpPr>
        <dsp:cNvPr id="0" name=""/>
        <dsp:cNvSpPr/>
      </dsp:nvSpPr>
      <dsp:spPr>
        <a:xfrm>
          <a:off x="5625358" y="3376348"/>
          <a:ext cx="2324307" cy="1162153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962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Employee</a:t>
          </a:r>
          <a:endParaRPr lang="en-IN" sz="2200" kern="1200" dirty="0"/>
        </a:p>
      </dsp:txBody>
      <dsp:txXfrm>
        <a:off x="5625358" y="3376348"/>
        <a:ext cx="2324307" cy="1162153"/>
      </dsp:txXfrm>
    </dsp:sp>
    <dsp:sp modelId="{C0C814E9-59A1-4A4B-886C-933A85FAE177}">
      <dsp:nvSpPr>
        <dsp:cNvPr id="0" name=""/>
        <dsp:cNvSpPr/>
      </dsp:nvSpPr>
      <dsp:spPr>
        <a:xfrm>
          <a:off x="5741573" y="3492563"/>
          <a:ext cx="697292" cy="929723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8469B-95E1-42BE-9A7D-E9D17C10FFC3}">
      <dsp:nvSpPr>
        <dsp:cNvPr id="0" name=""/>
        <dsp:cNvSpPr/>
      </dsp:nvSpPr>
      <dsp:spPr>
        <a:xfrm>
          <a:off x="1406739" y="1726089"/>
          <a:ext cx="2324307" cy="116215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962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HR Professional</a:t>
          </a:r>
          <a:endParaRPr lang="en-IN" sz="2200" kern="1200" dirty="0"/>
        </a:p>
      </dsp:txBody>
      <dsp:txXfrm>
        <a:off x="1406739" y="1726089"/>
        <a:ext cx="2324307" cy="1162153"/>
      </dsp:txXfrm>
    </dsp:sp>
    <dsp:sp modelId="{A78124AB-B7DA-4AE1-9950-96AD9BEE3D57}">
      <dsp:nvSpPr>
        <dsp:cNvPr id="0" name=""/>
        <dsp:cNvSpPr/>
      </dsp:nvSpPr>
      <dsp:spPr>
        <a:xfrm>
          <a:off x="1522955" y="1842304"/>
          <a:ext cx="697292" cy="92972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1B2BB-B810-4B8E-86F4-FE888197B6BB}">
      <dsp:nvSpPr>
        <dsp:cNvPr id="0" name=""/>
        <dsp:cNvSpPr/>
      </dsp:nvSpPr>
      <dsp:spPr>
        <a:xfrm>
          <a:off x="3024303" y="1050433"/>
          <a:ext cx="2434993" cy="243499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TECHNIQUE</a:t>
          </a:r>
          <a:endParaRPr lang="en-IN" sz="2700" kern="1200" dirty="0"/>
        </a:p>
      </dsp:txBody>
      <dsp:txXfrm>
        <a:off x="3380899" y="1407029"/>
        <a:ext cx="1721801" cy="1721801"/>
      </dsp:txXfrm>
    </dsp:sp>
    <dsp:sp modelId="{41A0A652-C61A-4DBA-A28C-3F2C13AF668F}">
      <dsp:nvSpPr>
        <dsp:cNvPr id="0" name=""/>
        <dsp:cNvSpPr/>
      </dsp:nvSpPr>
      <dsp:spPr>
        <a:xfrm>
          <a:off x="3633051" y="75125"/>
          <a:ext cx="1217496" cy="1217496"/>
        </a:xfrm>
        <a:prstGeom prst="ellipse">
          <a:avLst/>
        </a:prstGeom>
        <a:solidFill>
          <a:schemeClr val="accent3">
            <a:alpha val="50000"/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Conditional Formatting</a:t>
          </a:r>
          <a:endParaRPr lang="en-IN" sz="1300" kern="1200" dirty="0"/>
        </a:p>
      </dsp:txBody>
      <dsp:txXfrm>
        <a:off x="3811349" y="253423"/>
        <a:ext cx="860900" cy="860900"/>
      </dsp:txXfrm>
    </dsp:sp>
    <dsp:sp modelId="{21516F80-D5D8-44C3-96F6-F82769E7B2B0}">
      <dsp:nvSpPr>
        <dsp:cNvPr id="0" name=""/>
        <dsp:cNvSpPr/>
      </dsp:nvSpPr>
      <dsp:spPr>
        <a:xfrm>
          <a:off x="5139579" y="1169681"/>
          <a:ext cx="1217496" cy="1217496"/>
        </a:xfrm>
        <a:prstGeom prst="ellipse">
          <a:avLst/>
        </a:prstGeom>
        <a:solidFill>
          <a:schemeClr val="accent3">
            <a:alpha val="50000"/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Filter</a:t>
          </a:r>
          <a:endParaRPr lang="en-IN" sz="1300" kern="1200" dirty="0"/>
        </a:p>
      </dsp:txBody>
      <dsp:txXfrm>
        <a:off x="5317877" y="1347979"/>
        <a:ext cx="860900" cy="860900"/>
      </dsp:txXfrm>
    </dsp:sp>
    <dsp:sp modelId="{013F1C32-38A0-4A11-81B7-7D1EC97D2810}">
      <dsp:nvSpPr>
        <dsp:cNvPr id="0" name=""/>
        <dsp:cNvSpPr/>
      </dsp:nvSpPr>
      <dsp:spPr>
        <a:xfrm>
          <a:off x="4564136" y="2940711"/>
          <a:ext cx="1217496" cy="1217496"/>
        </a:xfrm>
        <a:prstGeom prst="ellipse">
          <a:avLst/>
        </a:prstGeom>
        <a:solidFill>
          <a:schemeClr val="accent3">
            <a:alpha val="50000"/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Formula</a:t>
          </a:r>
          <a:endParaRPr lang="en-IN" sz="1300" kern="1200" dirty="0"/>
        </a:p>
      </dsp:txBody>
      <dsp:txXfrm>
        <a:off x="4742434" y="3119009"/>
        <a:ext cx="860900" cy="860900"/>
      </dsp:txXfrm>
    </dsp:sp>
    <dsp:sp modelId="{C44EAEDD-F3C9-4BCF-829C-C9E3DD2BAAD0}">
      <dsp:nvSpPr>
        <dsp:cNvPr id="0" name=""/>
        <dsp:cNvSpPr/>
      </dsp:nvSpPr>
      <dsp:spPr>
        <a:xfrm>
          <a:off x="2701966" y="2940711"/>
          <a:ext cx="1217496" cy="1217496"/>
        </a:xfrm>
        <a:prstGeom prst="ellipse">
          <a:avLst/>
        </a:prstGeom>
        <a:solidFill>
          <a:schemeClr val="accent3">
            <a:alpha val="50000"/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Pivot Table</a:t>
          </a:r>
          <a:endParaRPr lang="en-IN" sz="1300" kern="1200" dirty="0"/>
        </a:p>
      </dsp:txBody>
      <dsp:txXfrm>
        <a:off x="2880264" y="3119009"/>
        <a:ext cx="860900" cy="860900"/>
      </dsp:txXfrm>
    </dsp:sp>
    <dsp:sp modelId="{F59699CE-39E6-44B9-A3C7-3DD90909ED59}">
      <dsp:nvSpPr>
        <dsp:cNvPr id="0" name=""/>
        <dsp:cNvSpPr/>
      </dsp:nvSpPr>
      <dsp:spPr>
        <a:xfrm>
          <a:off x="2126524" y="1169681"/>
          <a:ext cx="1217496" cy="1217496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Chart</a:t>
          </a:r>
          <a:endParaRPr lang="en-IN" sz="1300" kern="1200" dirty="0"/>
        </a:p>
      </dsp:txBody>
      <dsp:txXfrm>
        <a:off x="2304822" y="1347979"/>
        <a:ext cx="860900" cy="860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209DF-BF58-49FD-873A-7DF5BE4410A2}">
      <dsp:nvSpPr>
        <dsp:cNvPr id="0" name=""/>
        <dsp:cNvSpPr/>
      </dsp:nvSpPr>
      <dsp:spPr>
        <a:xfrm>
          <a:off x="732978" y="1223"/>
          <a:ext cx="2344042" cy="1406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Employee Dataset</a:t>
          </a:r>
          <a:endParaRPr lang="en-IN" sz="3900" kern="1200" dirty="0"/>
        </a:p>
      </dsp:txBody>
      <dsp:txXfrm>
        <a:off x="732978" y="1223"/>
        <a:ext cx="2344042" cy="1406425"/>
      </dsp:txXfrm>
    </dsp:sp>
    <dsp:sp modelId="{D51D7B57-3B1B-49AA-ACEB-8AAA88D60D40}">
      <dsp:nvSpPr>
        <dsp:cNvPr id="0" name=""/>
        <dsp:cNvSpPr/>
      </dsp:nvSpPr>
      <dsp:spPr>
        <a:xfrm>
          <a:off x="732978" y="1642053"/>
          <a:ext cx="2344042" cy="1406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Features</a:t>
          </a:r>
          <a:endParaRPr lang="en-IN" sz="3900" kern="1200" dirty="0"/>
        </a:p>
      </dsp:txBody>
      <dsp:txXfrm>
        <a:off x="732978" y="1642053"/>
        <a:ext cx="2344042" cy="1406425"/>
      </dsp:txXfrm>
    </dsp:sp>
    <dsp:sp modelId="{50093F28-92CD-4E13-AB31-9A31843DF5DC}">
      <dsp:nvSpPr>
        <dsp:cNvPr id="0" name=""/>
        <dsp:cNvSpPr/>
      </dsp:nvSpPr>
      <dsp:spPr>
        <a:xfrm>
          <a:off x="732978" y="3282883"/>
          <a:ext cx="2344042" cy="1406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 Types</a:t>
          </a:r>
          <a:endParaRPr lang="en-IN" sz="3900" kern="1200" dirty="0"/>
        </a:p>
      </dsp:txBody>
      <dsp:txXfrm>
        <a:off x="732978" y="3282883"/>
        <a:ext cx="2344042" cy="1406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E380A-15EC-46EE-BCC9-458F761EA514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Visualization</a:t>
          </a:r>
          <a:endParaRPr lang="en-IN" sz="2000" kern="1200" dirty="0"/>
        </a:p>
      </dsp:txBody>
      <dsp:txXfrm>
        <a:off x="3047999" y="270933"/>
        <a:ext cx="2032000" cy="541866"/>
      </dsp:txXfrm>
    </dsp:sp>
    <dsp:sp modelId="{BBB986E9-7616-46FE-A87A-77EF0BF20323}">
      <dsp:nvSpPr>
        <dsp:cNvPr id="0" name=""/>
        <dsp:cNvSpPr/>
      </dsp:nvSpPr>
      <dsp:spPr>
        <a:xfrm>
          <a:off x="1761066" y="812800"/>
          <a:ext cx="4605866" cy="4605866"/>
        </a:xfrm>
        <a:prstGeom prst="ellipse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50000"/>
                <a:satMod val="300000"/>
              </a:schemeClr>
            </a:gs>
            <a:gs pos="35000">
              <a:schemeClr val="accent5">
                <a:hueOff val="-1986775"/>
                <a:satOff val="7962"/>
                <a:lumOff val="1726"/>
                <a:alphaOff val="0"/>
                <a:tint val="37000"/>
                <a:satMod val="30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  <a:endParaRPr lang="en-IN" sz="2000" kern="1200" dirty="0"/>
        </a:p>
      </dsp:txBody>
      <dsp:txXfrm>
        <a:off x="3070859" y="1077637"/>
        <a:ext cx="1986280" cy="529674"/>
      </dsp:txXfrm>
    </dsp:sp>
    <dsp:sp modelId="{14EF3385-EDD3-4D79-B0BC-9C8D11F738AC}">
      <dsp:nvSpPr>
        <dsp:cNvPr id="0" name=""/>
        <dsp:cNvSpPr/>
      </dsp:nvSpPr>
      <dsp:spPr>
        <a:xfrm>
          <a:off x="2167466" y="1625600"/>
          <a:ext cx="3793066" cy="3793066"/>
        </a:xfrm>
        <a:prstGeom prst="ellipse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50000"/>
                <a:satMod val="300000"/>
              </a:schemeClr>
            </a:gs>
            <a:gs pos="35000">
              <a:schemeClr val="accent5">
                <a:hueOff val="-3973551"/>
                <a:satOff val="15924"/>
                <a:lumOff val="3451"/>
                <a:alphaOff val="0"/>
                <a:tint val="37000"/>
                <a:satMod val="30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Level</a:t>
          </a:r>
          <a:endParaRPr lang="en-IN" sz="2000" kern="1200" dirty="0"/>
        </a:p>
      </dsp:txBody>
      <dsp:txXfrm>
        <a:off x="3082543" y="1887321"/>
        <a:ext cx="1962912" cy="523443"/>
      </dsp:txXfrm>
    </dsp:sp>
    <dsp:sp modelId="{19C71F17-C054-4304-B8F6-ED323FE5E2A0}">
      <dsp:nvSpPr>
        <dsp:cNvPr id="0" name=""/>
        <dsp:cNvSpPr/>
      </dsp:nvSpPr>
      <dsp:spPr>
        <a:xfrm>
          <a:off x="2573866" y="2397332"/>
          <a:ext cx="2980266" cy="2980266"/>
        </a:xfrm>
        <a:prstGeom prst="ellipse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50000"/>
                <a:satMod val="300000"/>
              </a:schemeClr>
            </a:gs>
            <a:gs pos="35000">
              <a:schemeClr val="accent5">
                <a:hueOff val="-5960326"/>
                <a:satOff val="23887"/>
                <a:lumOff val="5177"/>
                <a:alphaOff val="0"/>
                <a:tint val="37000"/>
                <a:satMod val="30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Cleaning</a:t>
          </a:r>
          <a:endParaRPr lang="en-IN" sz="2000" kern="1200" dirty="0"/>
        </a:p>
      </dsp:txBody>
      <dsp:txXfrm>
        <a:off x="3259327" y="2665556"/>
        <a:ext cx="1609344" cy="536448"/>
      </dsp:txXfrm>
    </dsp:sp>
    <dsp:sp modelId="{DD0F6E6C-7259-4FBB-AECA-0AA8D2EF4A44}">
      <dsp:nvSpPr>
        <dsp:cNvPr id="0" name=""/>
        <dsp:cNvSpPr/>
      </dsp:nvSpPr>
      <dsp:spPr>
        <a:xfrm>
          <a:off x="2980266" y="3251200"/>
          <a:ext cx="2167466" cy="2167466"/>
        </a:xfrm>
        <a:prstGeom prst="ellipse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50000"/>
                <a:satMod val="300000"/>
              </a:schemeClr>
            </a:gs>
            <a:gs pos="35000">
              <a:schemeClr val="accent5">
                <a:hueOff val="-7947101"/>
                <a:satOff val="31849"/>
                <a:lumOff val="6902"/>
                <a:alphaOff val="0"/>
                <a:tint val="37000"/>
                <a:satMod val="30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Collection</a:t>
          </a:r>
          <a:endParaRPr lang="en-IN" sz="2000" kern="1200" dirty="0"/>
        </a:p>
      </dsp:txBody>
      <dsp:txXfrm>
        <a:off x="3359573" y="3522133"/>
        <a:ext cx="1408853" cy="541866"/>
      </dsp:txXfrm>
    </dsp:sp>
    <dsp:sp modelId="{5AAF636D-68D0-41C0-AA82-B51A3826AB03}">
      <dsp:nvSpPr>
        <dsp:cNvPr id="0" name=""/>
        <dsp:cNvSpPr/>
      </dsp:nvSpPr>
      <dsp:spPr>
        <a:xfrm>
          <a:off x="3386666" y="4064000"/>
          <a:ext cx="1354666" cy="1354666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  <a:endParaRPr lang="en-IN" sz="2000" kern="1200" dirty="0"/>
        </a:p>
      </dsp:txBody>
      <dsp:txXfrm>
        <a:off x="3585052" y="4402666"/>
        <a:ext cx="957894" cy="67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569704"/>
            <a:ext cx="11010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VIDHYA SARASWATHI D K</a:t>
            </a:r>
          </a:p>
          <a:p>
            <a:r>
              <a:rPr lang="en-US" sz="2400" dirty="0"/>
              <a:t>REGISTER NO      : 312216819 , 866871237A56D15A18C47360552218D6</a:t>
            </a:r>
          </a:p>
          <a:p>
            <a:r>
              <a:rPr lang="en-US" sz="2400" dirty="0"/>
              <a:t>DEPARTMENT     : B.COM ACCOUNTING AND FINANCE</a:t>
            </a:r>
          </a:p>
          <a:p>
            <a:r>
              <a:rPr lang="en-US" sz="2400" dirty="0"/>
              <a:t>COLLEGE              :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45881F0-6DD1-30B6-B527-CF1FB33AF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7221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08A6E-6735-E299-8C51-81C9469CFC58}"/>
              </a:ext>
            </a:extLst>
          </p:cNvPr>
          <p:cNvSpPr txBox="1"/>
          <p:nvPr/>
        </p:nvSpPr>
        <p:spPr>
          <a:xfrm>
            <a:off x="990600" y="1049337"/>
            <a:ext cx="81610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Data collection involves gathering and measuring information from various sources to inform analysis and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Feature collection involves identifying and extracting relevant attributes or characteristics from data for use in analysis, modeling, or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Data cleaning in Excel involves identifying and correcting errors, inconsistencies, and inaccuracies in datasets to ensure accurate and reliable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Performance level refers to the measure of how well an individual, team, or system achieves its goals or objectives, often assessed through metrics or benchmarks.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A summary provides a concise overview of the main points or key information from a larger body of content, highlighting essential details and findings.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DF0738C-626A-58E2-E59E-79ABA72CB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84812"/>
            <a:ext cx="8763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involves creating graphical representations of data, such as charts or graphs, to make complex information easier to understand and analyze.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E89665-3B8D-04DB-3952-86141CD5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1142490"/>
            <a:ext cx="7177609" cy="47728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DA4FD-B803-5068-4B91-965FDBE193E6}"/>
              </a:ext>
            </a:extLst>
          </p:cNvPr>
          <p:cNvSpPr txBox="1"/>
          <p:nvPr/>
        </p:nvSpPr>
        <p:spPr>
          <a:xfrm>
            <a:off x="1676400" y="1524000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In conclude that in the above employee dataset , the PL department contribution is higher.</a:t>
            </a:r>
            <a:endParaRPr lang="en-IN" sz="40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C64AF-36F6-AA1B-12C9-DB6D25D315AB}"/>
              </a:ext>
            </a:extLst>
          </p:cNvPr>
          <p:cNvSpPr txBox="1"/>
          <p:nvPr/>
        </p:nvSpPr>
        <p:spPr>
          <a:xfrm>
            <a:off x="1219200" y="2019300"/>
            <a:ext cx="79185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1FF17AE1-60C5-8C55-81A5-D1CE0A97C720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3EE334DC-000E-1201-E39C-7751981DC832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19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400" spc="25" dirty="0"/>
              <a:t>A</a:t>
            </a:r>
            <a:r>
              <a:rPr lang="en-IN" sz="4400" spc="-5" dirty="0"/>
              <a:t>G</a:t>
            </a:r>
            <a:r>
              <a:rPr lang="en-IN" sz="4400" spc="-35" dirty="0"/>
              <a:t>E</a:t>
            </a:r>
            <a:r>
              <a:rPr lang="en-IN" sz="4400" spc="15" dirty="0"/>
              <a:t>N</a:t>
            </a:r>
            <a:r>
              <a:rPr lang="en-IN" sz="4400" dirty="0"/>
              <a:t>DA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F25E1-A137-A641-37CB-CBBE4450B0B9}"/>
              </a:ext>
            </a:extLst>
          </p:cNvPr>
          <p:cNvSpPr txBox="1"/>
          <p:nvPr/>
        </p:nvSpPr>
        <p:spPr>
          <a:xfrm>
            <a:off x="2133600" y="990600"/>
            <a:ext cx="70149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12" name="object 18">
            <a:extLst>
              <a:ext uri="{FF2B5EF4-FFF2-40B4-BE49-F238E27FC236}">
                <a16:creationId xmlns:a16="http://schemas.microsoft.com/office/drawing/2014/main" id="{63EAC5B4-3106-5CDE-4A8D-5F28FCD2B22E}"/>
              </a:ext>
            </a:extLst>
          </p:cNvPr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3" name="object 19">
              <a:extLst>
                <a:ext uri="{FF2B5EF4-FFF2-40B4-BE49-F238E27FC236}">
                  <a16:creationId xmlns:a16="http://schemas.microsoft.com/office/drawing/2014/main" id="{A952B1A2-0DBD-21D3-4417-4B847481641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4" name="object 20">
              <a:extLst>
                <a:ext uri="{FF2B5EF4-FFF2-40B4-BE49-F238E27FC236}">
                  <a16:creationId xmlns:a16="http://schemas.microsoft.com/office/drawing/2014/main" id="{40B329C9-6BB8-C8D8-6520-9872C33EA11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" name="object 16">
            <a:extLst>
              <a:ext uri="{FF2B5EF4-FFF2-40B4-BE49-F238E27FC236}">
                <a16:creationId xmlns:a16="http://schemas.microsoft.com/office/drawing/2014/main" id="{B9163262-3738-C318-92C0-AE8B0460C3DF}"/>
              </a:ext>
            </a:extLst>
          </p:cNvPr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17">
            <a:extLst>
              <a:ext uri="{FF2B5EF4-FFF2-40B4-BE49-F238E27FC236}">
                <a16:creationId xmlns:a16="http://schemas.microsoft.com/office/drawing/2014/main" id="{310CAC75-2714-53E0-C8B8-424513791B3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2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6" y="914399"/>
            <a:ext cx="579469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A5861-91B6-8169-35AF-91FD086E5B82}"/>
              </a:ext>
            </a:extLst>
          </p:cNvPr>
          <p:cNvSpPr txBox="1"/>
          <p:nvPr/>
        </p:nvSpPr>
        <p:spPr>
          <a:xfrm>
            <a:off x="1676400" y="2019300"/>
            <a:ext cx="7239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ptos Display" panose="020B0004020202020204" pitchFamily="34" charset="0"/>
              </a:rPr>
              <a:t>Employee performance analysis enhances productivity and aligns individual efforts with organizational goals by identifying strengths, areas for improvement, and training needs.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ptos Display" panose="020B0004020202020204" pitchFamily="34" charset="0"/>
              </a:rPr>
              <a:t>It also supports informed decision-making regarding promotions, rewards,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35180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FBBD6-78AD-01C2-62A8-52DAAF841A4B}"/>
              </a:ext>
            </a:extLst>
          </p:cNvPr>
          <p:cNvSpPr txBox="1"/>
          <p:nvPr/>
        </p:nvSpPr>
        <p:spPr>
          <a:xfrm>
            <a:off x="1905000" y="18288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ptos Display" panose="020B0004020202020204" pitchFamily="34" charset="0"/>
              </a:rPr>
              <a:t>Employee performance analysis in an organization involves evaluating how effectively employees are meeting their job requirements and contributing to organizational goals.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ptos Display" panose="020B0004020202020204" pitchFamily="34" charset="0"/>
              </a:rPr>
              <a:t>It provides insights into strengths, areas for improvement, and training needs.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ptos Display" panose="020B0004020202020204" pitchFamily="34" charset="0"/>
              </a:rPr>
              <a:t>This process supports decision-making regarding promotions, rewards, and professional development.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ptos Display" panose="020B0004020202020204" pitchFamily="34" charset="0"/>
              </a:rPr>
              <a:t>In order to find the Trends and Pattern of different category of employee like high , medium , low.</a:t>
            </a:r>
            <a:endParaRPr lang="en-IN" sz="24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A10D2EB-E68F-5331-1F0F-E711F6901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908464"/>
              </p:ext>
            </p:extLst>
          </p:nvPr>
        </p:nvGraphicFramePr>
        <p:xfrm>
          <a:off x="2209800" y="1524000"/>
          <a:ext cx="7950200" cy="461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29A20AA-DFC1-1AB3-5E80-6CEA9E98C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100947"/>
              </p:ext>
            </p:extLst>
          </p:nvPr>
        </p:nvGraphicFramePr>
        <p:xfrm>
          <a:off x="2032000" y="1905000"/>
          <a:ext cx="8483600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367187-A83D-AF21-02AA-97C7B7170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401865"/>
              </p:ext>
            </p:extLst>
          </p:nvPr>
        </p:nvGraphicFramePr>
        <p:xfrm>
          <a:off x="1295400" y="1447800"/>
          <a:ext cx="3810000" cy="4690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30C3B3-EFEC-831F-82C9-B96440688D6C}"/>
              </a:ext>
            </a:extLst>
          </p:cNvPr>
          <p:cNvSpPr txBox="1"/>
          <p:nvPr/>
        </p:nvSpPr>
        <p:spPr>
          <a:xfrm>
            <a:off x="4876800" y="16002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Download the employee dataset through KAGGLE website . 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253C6-CDB7-AD00-9D1A-C7F97CE92B41}"/>
              </a:ext>
            </a:extLst>
          </p:cNvPr>
          <p:cNvSpPr txBox="1"/>
          <p:nvPr/>
        </p:nvSpPr>
        <p:spPr>
          <a:xfrm>
            <a:off x="4876800" y="3300829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26 features in the dataset and some of the dataset are highlighted.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7DA3D-1A47-E20B-1FAC-2C783A97C7BD}"/>
              </a:ext>
            </a:extLst>
          </p:cNvPr>
          <p:cNvSpPr txBox="1"/>
          <p:nvPr/>
        </p:nvSpPr>
        <p:spPr>
          <a:xfrm>
            <a:off x="4953000" y="48006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Numerical Data</a:t>
            </a:r>
          </a:p>
          <a:p>
            <a:r>
              <a:rPr lang="en-US" sz="2000" dirty="0"/>
              <a:t>Text 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67A02-467D-ED86-D6CE-07D36D069711}"/>
              </a:ext>
            </a:extLst>
          </p:cNvPr>
          <p:cNvSpPr txBox="1"/>
          <p:nvPr/>
        </p:nvSpPr>
        <p:spPr>
          <a:xfrm>
            <a:off x="2895600" y="2590800"/>
            <a:ext cx="62560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(IFS(Z8&gt;=5,"Very High",Z8&gt;=4,"High",Z8&gt;=3,"Medium",TRUE,"Low")), 1,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0A398-5D72-E530-9CD2-C2FC40D2D5CD}"/>
              </a:ext>
            </a:extLst>
          </p:cNvPr>
          <p:cNvSpPr txBox="1"/>
          <p:nvPr/>
        </p:nvSpPr>
        <p:spPr>
          <a:xfrm>
            <a:off x="1066800" y="169545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IFS FORMULA</a:t>
            </a:r>
            <a:endParaRPr lang="en-IN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462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 Display</vt:lpstr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nandhar0701@outlook.com</cp:lastModifiedBy>
  <cp:revision>16</cp:revision>
  <dcterms:created xsi:type="dcterms:W3CDTF">2024-03-29T15:07:22Z</dcterms:created>
  <dcterms:modified xsi:type="dcterms:W3CDTF">2024-09-01T07:50:49Z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