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6" name="PlaceHolder 2"/>
          <p:cNvSpPr>
            <a:spLocks noGrp="1"/>
          </p:cNvSpPr>
          <p:nvPr>
            <p:ph type="subTitle"/>
          </p:nvPr>
        </p:nvSpPr>
        <p:spPr>
          <a:xfrm>
            <a:off x="609480" y="1600200"/>
            <a:ext cx="10972080" cy="45252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052B2FA-12A0-47F2-87E6-EB2AE20AEA1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B7A8B6E-C7A8-4464-B06F-36FFEBF495F3}"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B7D1D4AB-1745-4160-BFFA-6162D70AB931}"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974C71F-B953-43D3-89C3-BCE51A0B2A6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D2200DB6-21C5-4F6B-BDD4-B64CD095253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23" name="PlaceHolder 2"/>
          <p:cNvSpPr>
            <a:spLocks noGrp="1"/>
          </p:cNvSpPr>
          <p:nvPr>
            <p:ph/>
          </p:nvPr>
        </p:nvSpPr>
        <p:spPr>
          <a:xfrm>
            <a:off x="609480" y="1600200"/>
            <a:ext cx="10972080" cy="4525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C1CBD78-31BB-4A68-BD76-DA68FAC37FE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2A34F5EA-C3F6-4903-B1EB-B1D3D63C86BA}"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36" name="PlaceHolder 2"/>
          <p:cNvSpPr>
            <a:spLocks noGrp="1"/>
          </p:cNvSpPr>
          <p:nvPr>
            <p:ph/>
          </p:nvPr>
        </p:nvSpPr>
        <p:spPr>
          <a:xfrm>
            <a:off x="609480" y="1600200"/>
            <a:ext cx="5354280" cy="4525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37" name="PlaceHolder 3"/>
          <p:cNvSpPr>
            <a:spLocks noGrp="1"/>
          </p:cNvSpPr>
          <p:nvPr>
            <p:ph/>
          </p:nvPr>
        </p:nvSpPr>
        <p:spPr>
          <a:xfrm>
            <a:off x="6231960" y="1600200"/>
            <a:ext cx="5354280" cy="4525200"/>
          </a:xfrm>
          <a:prstGeom prst="rect">
            <a:avLst/>
          </a:prstGeom>
          <a:noFill/>
          <a:ln w="0">
            <a:noFill/>
          </a:ln>
        </p:spPr>
        <p:txBody>
          <a:bodyPr lIns="0" rIns="0" tIns="0" bIns="0" anchor="t">
            <a:normAutofit/>
          </a:bodyPr>
          <a:p>
            <a:pPr indent="0">
              <a:spcBef>
                <a:spcPts val="1888"/>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1E06975C-5B36-418E-A1B9-A299F04586D6}"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E8B9F5F2-4505-484B-A4C1-761EAF1910F1}"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05AA9453-FEF4-4C1A-9A43-2464988B068E}"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559BF84-CB93-4053-B43B-99F734F0CD6E}"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040" y="2130120"/>
            <a:ext cx="10362600" cy="1469880"/>
          </a:xfrm>
          <a:prstGeom prst="rect">
            <a:avLst/>
          </a:prstGeom>
          <a:noFill/>
          <a:ln w="0">
            <a:noFill/>
          </a:ln>
        </p:spPr>
        <p:txBody>
          <a:bodyPr lIns="91440" rIns="91440" tIns="45720" bIns="45720" anchor="ctr">
            <a:noAutofit/>
          </a:bodyPr>
          <a:p>
            <a:pPr indent="0" algn="ctr" defTabSz="343080">
              <a:lnSpc>
                <a:spcPct val="100000"/>
              </a:lnSpc>
              <a:buNone/>
            </a:pPr>
            <a:r>
              <a:rPr b="0" lang="en-US" sz="3300" spc="-1" strike="noStrike">
                <a:solidFill>
                  <a:schemeClr val="dk1"/>
                </a:solidFill>
                <a:latin typeface="Calibri"/>
              </a:rPr>
              <a:t>Click to edit Master title style</a:t>
            </a:r>
            <a:endParaRPr b="0" lang="en-US" sz="3300" spc="-1" strike="noStrike">
              <a:solidFill>
                <a:schemeClr val="dk1"/>
              </a:solidFill>
              <a:latin typeface="Calibri"/>
            </a:endParaRPr>
          </a:p>
        </p:txBody>
      </p:sp>
      <p:sp>
        <p:nvSpPr>
          <p:cNvPr id="1" name="PlaceHolder 2"/>
          <p:cNvSpPr>
            <a:spLocks noGrp="1"/>
          </p:cNvSpPr>
          <p:nvPr>
            <p:ph type="dt" idx="1"/>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2" name="PlaceHolder 3"/>
          <p:cNvSpPr>
            <a:spLocks noGrp="1"/>
          </p:cNvSpPr>
          <p:nvPr>
            <p:ph type="ftr" idx="2"/>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A0BA6D3F-1700-414C-A467-B624FE693C39}"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4" name="PlaceHolder 5"/>
          <p:cNvSpPr>
            <a:spLocks noGrp="1"/>
          </p:cNvSpPr>
          <p:nvPr>
            <p:ph type="body"/>
          </p:nvPr>
        </p:nvSpPr>
        <p:spPr>
          <a:xfrm>
            <a:off x="609480" y="1604520"/>
            <a:ext cx="10972080" cy="397728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508"/>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1131"/>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754"/>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377"/>
              </a:spcBef>
              <a:buClr>
                <a:srgbClr val="000000"/>
              </a:buClr>
              <a:buSzPct val="45000"/>
              <a:buFont typeface="Wingdings" charset="2"/>
              <a:buChar char=""/>
            </a:pPr>
            <a:r>
              <a:rPr b="0" lang="en-US" sz="2670" spc="-1" strike="noStrike">
                <a:solidFill>
                  <a:schemeClr val="dk1"/>
                </a:solidFill>
                <a:latin typeface="Calibri"/>
              </a:rPr>
              <a:t>Fifth Outline Level</a:t>
            </a:r>
            <a:endParaRPr b="0" lang="en-US" sz="2670" spc="-1" strike="noStrike">
              <a:solidFill>
                <a:schemeClr val="dk1"/>
              </a:solidFill>
              <a:latin typeface="Calibri"/>
            </a:endParaRPr>
          </a:p>
          <a:p>
            <a:pPr lvl="5" marL="2592000" indent="-216000">
              <a:spcBef>
                <a:spcPts val="377"/>
              </a:spcBef>
              <a:buClr>
                <a:srgbClr val="000000"/>
              </a:buClr>
              <a:buSzPct val="45000"/>
              <a:buFont typeface="Wingdings" charset="2"/>
              <a:buChar char=""/>
            </a:pPr>
            <a:r>
              <a:rPr b="0" lang="en-US" sz="2670" spc="-1" strike="noStrike">
                <a:solidFill>
                  <a:schemeClr val="dk1"/>
                </a:solidFill>
                <a:latin typeface="Calibri"/>
              </a:rPr>
              <a:t>Sixth Outline Level</a:t>
            </a:r>
            <a:endParaRPr b="0" lang="en-US" sz="2670" spc="-1" strike="noStrike">
              <a:solidFill>
                <a:schemeClr val="dk1"/>
              </a:solidFill>
              <a:latin typeface="Calibri"/>
            </a:endParaRPr>
          </a:p>
          <a:p>
            <a:pPr lvl="6" marL="3024000" indent="-216000">
              <a:spcBef>
                <a:spcPts val="377"/>
              </a:spcBef>
              <a:buClr>
                <a:srgbClr val="000000"/>
              </a:buClr>
              <a:buSzPct val="45000"/>
              <a:buFont typeface="Wingdings" charset="2"/>
              <a:buChar char=""/>
            </a:pPr>
            <a:r>
              <a:rPr b="0" lang="en-US" sz="2670" spc="-1" strike="noStrike">
                <a:solidFill>
                  <a:schemeClr val="dk1"/>
                </a:solidFill>
                <a:latin typeface="Calibri"/>
              </a:rPr>
              <a:t>Seventh Outline Level</a:t>
            </a:r>
            <a:endParaRPr b="0" lang="en-US" sz="267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2880"/>
            <a:ext cx="4010400" cy="1161720"/>
          </a:xfrm>
          <a:prstGeom prst="rect">
            <a:avLst/>
          </a:prstGeom>
          <a:noFill/>
          <a:ln w="0">
            <a:noFill/>
          </a:ln>
        </p:spPr>
        <p:txBody>
          <a:bodyPr lIns="91440" rIns="91440" tIns="45720" bIns="45720" anchor="b">
            <a:noAutofit/>
          </a:bodyPr>
          <a:p>
            <a:pPr indent="0" defTabSz="343080">
              <a:lnSpc>
                <a:spcPct val="100000"/>
              </a:lnSpc>
              <a:buNone/>
            </a:pPr>
            <a:r>
              <a:rPr b="1" lang="en-US" sz="1500" spc="-1" strike="noStrike">
                <a:solidFill>
                  <a:schemeClr val="dk1"/>
                </a:solidFill>
                <a:latin typeface="Calibri"/>
              </a:rPr>
              <a:t>Click to edit Master title style</a:t>
            </a:r>
            <a:endParaRPr b="0" lang="en-US" sz="1500" spc="-1" strike="noStrike">
              <a:solidFill>
                <a:schemeClr val="dk1"/>
              </a:solidFill>
              <a:latin typeface="Calibri"/>
            </a:endParaRPr>
          </a:p>
        </p:txBody>
      </p:sp>
      <p:sp>
        <p:nvSpPr>
          <p:cNvPr id="58" name="PlaceHolder 2"/>
          <p:cNvSpPr>
            <a:spLocks noGrp="1"/>
          </p:cNvSpPr>
          <p:nvPr>
            <p:ph type="body"/>
          </p:nvPr>
        </p:nvSpPr>
        <p:spPr>
          <a:xfrm>
            <a:off x="4766760" y="272880"/>
            <a:ext cx="6814800" cy="5852520"/>
          </a:xfrm>
          <a:prstGeom prst="rect">
            <a:avLst/>
          </a:prstGeom>
          <a:noFill/>
          <a:ln w="0">
            <a:noFill/>
          </a:ln>
        </p:spPr>
        <p:txBody>
          <a:bodyPr lIns="91440" rIns="91440" tIns="45720" bIns="45720" anchor="t">
            <a:noAutofit/>
          </a:bodyPr>
          <a:p>
            <a:pPr marL="343080" indent="-343080" defTabSz="34308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685800" indent="-343080" defTabSz="343080">
              <a:lnSpc>
                <a:spcPct val="100000"/>
              </a:lnSpc>
              <a:spcBef>
                <a:spcPts val="420"/>
              </a:spcBef>
              <a:buClr>
                <a:srgbClr val="000000"/>
              </a:buClr>
              <a:buFont typeface="Arial"/>
              <a:buChar char="–"/>
            </a:pPr>
            <a:r>
              <a:rPr b="0" lang="en-US" sz="2100" spc="-1" strike="noStrike">
                <a:solidFill>
                  <a:schemeClr val="dk1"/>
                </a:solidFill>
                <a:latin typeface="Calibri"/>
              </a:rPr>
              <a:t>Second level</a:t>
            </a:r>
            <a:endParaRPr b="0" lang="en-US" sz="2100" spc="-1" strike="noStrike">
              <a:solidFill>
                <a:schemeClr val="dk1"/>
              </a:solidFill>
              <a:latin typeface="Calibri"/>
            </a:endParaRPr>
          </a:p>
          <a:p>
            <a:pPr lvl="2" marL="1028880" indent="-343080" defTabSz="34308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37160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Fourth level</a:t>
            </a:r>
            <a:endParaRPr b="0" lang="en-US" sz="1500" spc="-1" strike="noStrike">
              <a:solidFill>
                <a:schemeClr val="dk1"/>
              </a:solidFill>
              <a:latin typeface="Calibri"/>
            </a:endParaRPr>
          </a:p>
          <a:p>
            <a:pPr lvl="4" marL="171468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Fifth level</a:t>
            </a:r>
            <a:endParaRPr b="0" lang="en-US" sz="1500" spc="-1" strike="noStrike">
              <a:solidFill>
                <a:schemeClr val="dk1"/>
              </a:solidFill>
              <a:latin typeface="Calibri"/>
            </a:endParaRPr>
          </a:p>
        </p:txBody>
      </p:sp>
      <p:sp>
        <p:nvSpPr>
          <p:cNvPr id="59" name="PlaceHolder 3"/>
          <p:cNvSpPr>
            <a:spLocks noGrp="1"/>
          </p:cNvSpPr>
          <p:nvPr>
            <p:ph type="body"/>
          </p:nvPr>
        </p:nvSpPr>
        <p:spPr>
          <a:xfrm>
            <a:off x="609480" y="1434960"/>
            <a:ext cx="4010400" cy="469044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1050" spc="-1" strike="noStrike">
                <a:solidFill>
                  <a:schemeClr val="dk1"/>
                </a:solidFill>
                <a:latin typeface="Calibri"/>
              </a:rPr>
              <a:t>Click to edit Master text styles</a:t>
            </a:r>
            <a:endParaRPr b="0" lang="en-US" sz="1050" spc="-1" strike="noStrike">
              <a:solidFill>
                <a:schemeClr val="dk1"/>
              </a:solidFill>
              <a:latin typeface="Calibri"/>
            </a:endParaRPr>
          </a:p>
        </p:txBody>
      </p:sp>
      <p:sp>
        <p:nvSpPr>
          <p:cNvPr id="60" name="PlaceHolder 4"/>
          <p:cNvSpPr>
            <a:spLocks noGrp="1"/>
          </p:cNvSpPr>
          <p:nvPr>
            <p:ph type="dt" idx="28"/>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61" name="PlaceHolder 5"/>
          <p:cNvSpPr>
            <a:spLocks noGrp="1"/>
          </p:cNvSpPr>
          <p:nvPr>
            <p:ph type="ftr" idx="29"/>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6"/>
          <p:cNvSpPr>
            <a:spLocks noGrp="1"/>
          </p:cNvSpPr>
          <p:nvPr>
            <p:ph type="sldNum" idx="30"/>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B6F8EC64-EEEB-466F-A738-72B59D568D19}"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2389680" y="4800240"/>
            <a:ext cx="7314480" cy="566280"/>
          </a:xfrm>
          <a:prstGeom prst="rect">
            <a:avLst/>
          </a:prstGeom>
          <a:noFill/>
          <a:ln w="0">
            <a:noFill/>
          </a:ln>
        </p:spPr>
        <p:txBody>
          <a:bodyPr lIns="91440" rIns="91440" tIns="45720" bIns="45720" anchor="b">
            <a:noAutofit/>
          </a:bodyPr>
          <a:p>
            <a:pPr indent="0" defTabSz="343080">
              <a:lnSpc>
                <a:spcPct val="100000"/>
              </a:lnSpc>
              <a:buNone/>
            </a:pPr>
            <a:r>
              <a:rPr b="1" lang="en-US" sz="1500" spc="-1" strike="noStrike">
                <a:solidFill>
                  <a:schemeClr val="dk1"/>
                </a:solidFill>
                <a:latin typeface="Calibri"/>
              </a:rPr>
              <a:t>Click to edit Master title style</a:t>
            </a:r>
            <a:endParaRPr b="0" lang="en-US" sz="1500" spc="-1" strike="noStrike">
              <a:solidFill>
                <a:schemeClr val="dk1"/>
              </a:solidFill>
              <a:latin typeface="Calibri"/>
            </a:endParaRPr>
          </a:p>
        </p:txBody>
      </p:sp>
      <p:sp>
        <p:nvSpPr>
          <p:cNvPr id="64" name="PlaceHolder 2"/>
          <p:cNvSpPr>
            <a:spLocks noGrp="1"/>
          </p:cNvSpPr>
          <p:nvPr>
            <p:ph type="body"/>
          </p:nvPr>
        </p:nvSpPr>
        <p:spPr>
          <a:xfrm>
            <a:off x="2389680" y="612720"/>
            <a:ext cx="7314480" cy="4114440"/>
          </a:xfrm>
          <a:prstGeom prst="rect">
            <a:avLst/>
          </a:prstGeom>
          <a:noFill/>
          <a:ln w="0">
            <a:noFill/>
          </a:ln>
        </p:spPr>
        <p:txBody>
          <a:bodyPr lIns="90000" rIns="90000" tIns="45000" bIns="45000" anchor="t">
            <a:noAutofit/>
          </a:bodyPr>
          <a:p>
            <a:pPr marL="432000" indent="-324000">
              <a:spcBef>
                <a:spcPts val="1888"/>
              </a:spcBef>
              <a:buClr>
                <a:srgbClr val="000000"/>
              </a:buClr>
              <a:buSzPct val="45000"/>
              <a:buFont typeface="Wingdings" charset="2"/>
              <a:buChar char=""/>
            </a:pPr>
            <a:r>
              <a:rPr b="0" lang="en-US" sz="2400" spc="-1" strike="noStrike">
                <a:solidFill>
                  <a:schemeClr val="dk1"/>
                </a:solidFill>
                <a:latin typeface="Calibri"/>
              </a:rPr>
              <a:t>Click to edit the outline text format</a:t>
            </a:r>
            <a:endParaRPr b="0" lang="en-US" sz="2400" spc="-1" strike="noStrike">
              <a:solidFill>
                <a:schemeClr val="dk1"/>
              </a:solidFill>
              <a:latin typeface="Calibri"/>
            </a:endParaRPr>
          </a:p>
          <a:p>
            <a:pPr lvl="1" marL="864000" indent="-324000">
              <a:spcBef>
                <a:spcPts val="1508"/>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1131"/>
              </a:spcBef>
              <a:buClr>
                <a:srgbClr val="000000"/>
              </a:buClr>
              <a:buSzPct val="45000"/>
              <a:buFont typeface="Wingdings" charset="2"/>
              <a:buChar char=""/>
            </a:pPr>
            <a:r>
              <a:rPr b="0" lang="en-US" sz="2400" spc="-1" strike="noStrike">
                <a:solidFill>
                  <a:schemeClr val="dk1"/>
                </a:solidFill>
                <a:latin typeface="Calibri"/>
              </a:rPr>
              <a:t>Third Outline Level</a:t>
            </a:r>
            <a:endParaRPr b="0" lang="en-US" sz="2400" spc="-1" strike="noStrike">
              <a:solidFill>
                <a:schemeClr val="dk1"/>
              </a:solidFill>
              <a:latin typeface="Calibri"/>
            </a:endParaRPr>
          </a:p>
          <a:p>
            <a:pPr lvl="3" marL="1728000" indent="-216000">
              <a:spcBef>
                <a:spcPts val="754"/>
              </a:spcBef>
              <a:buClr>
                <a:srgbClr val="000000"/>
              </a:buClr>
              <a:buSzPct val="75000"/>
              <a:buFont typeface="Symbol" charset="2"/>
              <a:buChar char=""/>
            </a:pPr>
            <a:r>
              <a:rPr b="0" lang="en-US" sz="2400" spc="-1" strike="noStrike">
                <a:solidFill>
                  <a:schemeClr val="dk1"/>
                </a:solidFill>
                <a:latin typeface="Calibri"/>
              </a:rPr>
              <a:t>Fourth Outline Level</a:t>
            </a:r>
            <a:endParaRPr b="0" lang="en-US" sz="2400" spc="-1" strike="noStrike">
              <a:solidFill>
                <a:schemeClr val="dk1"/>
              </a:solidFill>
              <a:latin typeface="Calibri"/>
            </a:endParaRPr>
          </a:p>
          <a:p>
            <a:pPr lvl="4" marL="2160000" indent="-216000">
              <a:spcBef>
                <a:spcPts val="377"/>
              </a:spcBef>
              <a:buClr>
                <a:srgbClr val="000000"/>
              </a:buClr>
              <a:buSzPct val="45000"/>
              <a:buFont typeface="Wingdings" charset="2"/>
              <a:buChar char=""/>
            </a:pPr>
            <a:r>
              <a:rPr b="0" lang="en-US" sz="2400" spc="-1" strike="noStrike">
                <a:solidFill>
                  <a:schemeClr val="dk1"/>
                </a:solidFill>
                <a:latin typeface="Calibri"/>
              </a:rPr>
              <a:t>Fifth Outline Level</a:t>
            </a:r>
            <a:endParaRPr b="0" lang="en-US" sz="2400" spc="-1" strike="noStrike">
              <a:solidFill>
                <a:schemeClr val="dk1"/>
              </a:solidFill>
              <a:latin typeface="Calibri"/>
            </a:endParaRPr>
          </a:p>
          <a:p>
            <a:pPr lvl="5" marL="2592000" indent="-216000">
              <a:spcBef>
                <a:spcPts val="377"/>
              </a:spcBef>
              <a:buClr>
                <a:srgbClr val="000000"/>
              </a:buClr>
              <a:buSzPct val="45000"/>
              <a:buFont typeface="Wingdings" charset="2"/>
              <a:buChar char=""/>
            </a:pPr>
            <a:r>
              <a:rPr b="0" lang="en-US" sz="2400" spc="-1" strike="noStrike">
                <a:solidFill>
                  <a:schemeClr val="dk1"/>
                </a:solidFill>
                <a:latin typeface="Calibri"/>
              </a:rPr>
              <a:t>Sixth Outline Level</a:t>
            </a:r>
            <a:endParaRPr b="0" lang="en-US" sz="2400" spc="-1" strike="noStrike">
              <a:solidFill>
                <a:schemeClr val="dk1"/>
              </a:solidFill>
              <a:latin typeface="Calibri"/>
            </a:endParaRPr>
          </a:p>
          <a:p>
            <a:pPr lvl="6" marL="3024000" indent="-216000">
              <a:spcBef>
                <a:spcPts val="377"/>
              </a:spcBef>
              <a:buClr>
                <a:srgbClr val="000000"/>
              </a:buClr>
              <a:buSzPct val="45000"/>
              <a:buFont typeface="Wingdings" charset="2"/>
              <a:buChar char=""/>
            </a:pPr>
            <a:r>
              <a:rPr b="0" lang="en-US" sz="2400" spc="-1" strike="noStrike">
                <a:solidFill>
                  <a:schemeClr val="dk1"/>
                </a:solidFill>
                <a:latin typeface="Calibri"/>
              </a:rPr>
              <a:t>Seventh Outline Level</a:t>
            </a:r>
            <a:endParaRPr b="0" lang="en-US" sz="2400" spc="-1" strike="noStrike">
              <a:solidFill>
                <a:schemeClr val="dk1"/>
              </a:solidFill>
              <a:latin typeface="Calibri"/>
            </a:endParaRPr>
          </a:p>
        </p:txBody>
      </p:sp>
      <p:sp>
        <p:nvSpPr>
          <p:cNvPr id="65" name="PlaceHolder 3"/>
          <p:cNvSpPr>
            <a:spLocks noGrp="1"/>
          </p:cNvSpPr>
          <p:nvPr>
            <p:ph type="body"/>
          </p:nvPr>
        </p:nvSpPr>
        <p:spPr>
          <a:xfrm>
            <a:off x="2389680" y="5366880"/>
            <a:ext cx="7314480" cy="80460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1050" spc="-1" strike="noStrike">
                <a:solidFill>
                  <a:schemeClr val="dk1"/>
                </a:solidFill>
                <a:latin typeface="Calibri"/>
              </a:rPr>
              <a:t>Click to edit Master text styles</a:t>
            </a:r>
            <a:endParaRPr b="0" lang="en-US" sz="1050" spc="-1" strike="noStrike">
              <a:solidFill>
                <a:schemeClr val="dk1"/>
              </a:solidFill>
              <a:latin typeface="Calibri"/>
            </a:endParaRPr>
          </a:p>
        </p:txBody>
      </p:sp>
      <p:sp>
        <p:nvSpPr>
          <p:cNvPr id="66" name="PlaceHolder 4"/>
          <p:cNvSpPr>
            <a:spLocks noGrp="1"/>
          </p:cNvSpPr>
          <p:nvPr>
            <p:ph type="dt" idx="31"/>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67" name="PlaceHolder 5"/>
          <p:cNvSpPr>
            <a:spLocks noGrp="1"/>
          </p:cNvSpPr>
          <p:nvPr>
            <p:ph type="ftr" idx="32"/>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8" name="PlaceHolder 6"/>
          <p:cNvSpPr>
            <a:spLocks noGrp="1"/>
          </p:cNvSpPr>
          <p:nvPr>
            <p:ph type="sldNum" idx="33"/>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CD933821-AAAC-41C5-BA5C-017F1FFBD185}"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320"/>
            <a:ext cx="10972080" cy="1142280"/>
          </a:xfrm>
          <a:prstGeom prst="rect">
            <a:avLst/>
          </a:prstGeom>
          <a:noFill/>
          <a:ln w="0">
            <a:noFill/>
          </a:ln>
        </p:spPr>
        <p:txBody>
          <a:bodyPr lIns="91440" rIns="91440" tIns="45720" bIns="45720" anchor="ctr">
            <a:noAutofit/>
          </a:bodyPr>
          <a:p>
            <a:pPr indent="0" algn="ctr" defTabSz="343080">
              <a:lnSpc>
                <a:spcPct val="100000"/>
              </a:lnSpc>
              <a:buNone/>
            </a:pPr>
            <a:r>
              <a:rPr b="0" lang="en-US" sz="3300" spc="-1" strike="noStrike">
                <a:solidFill>
                  <a:schemeClr val="dk1"/>
                </a:solidFill>
                <a:latin typeface="Calibri"/>
              </a:rPr>
              <a:t>Click to edit Master title style</a:t>
            </a:r>
            <a:endParaRPr b="0" lang="en-US" sz="3300" spc="-1" strike="noStrike">
              <a:solidFill>
                <a:schemeClr val="dk1"/>
              </a:solidFill>
              <a:latin typeface="Calibri"/>
            </a:endParaRPr>
          </a:p>
        </p:txBody>
      </p:sp>
      <p:sp>
        <p:nvSpPr>
          <p:cNvPr id="8" name="PlaceHolder 2"/>
          <p:cNvSpPr>
            <a:spLocks noGrp="1"/>
          </p:cNvSpPr>
          <p:nvPr>
            <p:ph type="body"/>
          </p:nvPr>
        </p:nvSpPr>
        <p:spPr>
          <a:xfrm>
            <a:off x="609480" y="1599840"/>
            <a:ext cx="10972080" cy="4525560"/>
          </a:xfrm>
          <a:prstGeom prst="rect">
            <a:avLst/>
          </a:prstGeom>
          <a:noFill/>
          <a:ln w="0">
            <a:noFill/>
          </a:ln>
        </p:spPr>
        <p:txBody>
          <a:bodyPr lIns="91440" rIns="91440" tIns="45720" bIns="45720" anchor="t" vert="eaVert">
            <a:noAutofit/>
          </a:bodyPr>
          <a:p>
            <a:pPr marL="343080" indent="-343080" defTabSz="34308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685800" indent="-343080" defTabSz="343080">
              <a:lnSpc>
                <a:spcPct val="100000"/>
              </a:lnSpc>
              <a:spcBef>
                <a:spcPts val="420"/>
              </a:spcBef>
              <a:buClr>
                <a:srgbClr val="000000"/>
              </a:buClr>
              <a:buFont typeface="Arial"/>
              <a:buChar char="–"/>
            </a:pPr>
            <a:r>
              <a:rPr b="0" lang="en-US" sz="2100" spc="-1" strike="noStrike">
                <a:solidFill>
                  <a:schemeClr val="dk1"/>
                </a:solidFill>
                <a:latin typeface="Calibri"/>
              </a:rPr>
              <a:t>Second level</a:t>
            </a:r>
            <a:endParaRPr b="0" lang="en-US" sz="2100" spc="-1" strike="noStrike">
              <a:solidFill>
                <a:schemeClr val="dk1"/>
              </a:solidFill>
              <a:latin typeface="Calibri"/>
            </a:endParaRPr>
          </a:p>
          <a:p>
            <a:pPr lvl="2" marL="1028880" indent="-343080" defTabSz="34308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37160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Fourth level</a:t>
            </a:r>
            <a:endParaRPr b="0" lang="en-US" sz="1500" spc="-1" strike="noStrike">
              <a:solidFill>
                <a:schemeClr val="dk1"/>
              </a:solidFill>
              <a:latin typeface="Calibri"/>
            </a:endParaRPr>
          </a:p>
          <a:p>
            <a:pPr lvl="4" marL="171468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Fifth level</a:t>
            </a:r>
            <a:endParaRPr b="0" lang="en-US" sz="1500" spc="-1" strike="noStrike">
              <a:solidFill>
                <a:schemeClr val="dk1"/>
              </a:solidFill>
              <a:latin typeface="Calibri"/>
            </a:endParaRPr>
          </a:p>
        </p:txBody>
      </p:sp>
      <p:sp>
        <p:nvSpPr>
          <p:cNvPr id="9" name="PlaceHolder 3"/>
          <p:cNvSpPr>
            <a:spLocks noGrp="1"/>
          </p:cNvSpPr>
          <p:nvPr>
            <p:ph type="dt" idx="4"/>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10" name="PlaceHolder 4"/>
          <p:cNvSpPr>
            <a:spLocks noGrp="1"/>
          </p:cNvSpPr>
          <p:nvPr>
            <p:ph type="ftr" idx="5"/>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1A9F25F6-AD72-4FC0-BC0E-55F7BA8B8435}"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838720" y="274320"/>
            <a:ext cx="2742840" cy="5851080"/>
          </a:xfrm>
          <a:prstGeom prst="rect">
            <a:avLst/>
          </a:prstGeom>
          <a:noFill/>
          <a:ln w="0">
            <a:noFill/>
          </a:ln>
        </p:spPr>
        <p:txBody>
          <a:bodyPr lIns="91440" rIns="91440" tIns="45720" bIns="45720" anchor="ctr" vert="eaVert">
            <a:noAutofit/>
          </a:bodyPr>
          <a:p>
            <a:pPr indent="0" algn="ctr" defTabSz="343080">
              <a:lnSpc>
                <a:spcPct val="100000"/>
              </a:lnSpc>
              <a:buNone/>
            </a:pPr>
            <a:r>
              <a:rPr b="0" lang="en-US" sz="3300" spc="-1" strike="noStrike">
                <a:solidFill>
                  <a:schemeClr val="dk1"/>
                </a:solidFill>
                <a:latin typeface="Calibri"/>
              </a:rPr>
              <a:t>Click to edit Master title style</a:t>
            </a:r>
            <a:endParaRPr b="0" lang="en-US" sz="3300" spc="-1" strike="noStrike">
              <a:solidFill>
                <a:schemeClr val="dk1"/>
              </a:solidFill>
              <a:latin typeface="Calibri"/>
            </a:endParaRPr>
          </a:p>
        </p:txBody>
      </p:sp>
      <p:sp>
        <p:nvSpPr>
          <p:cNvPr id="13" name="PlaceHolder 2"/>
          <p:cNvSpPr>
            <a:spLocks noGrp="1"/>
          </p:cNvSpPr>
          <p:nvPr>
            <p:ph type="body"/>
          </p:nvPr>
        </p:nvSpPr>
        <p:spPr>
          <a:xfrm>
            <a:off x="609480" y="274320"/>
            <a:ext cx="8025840" cy="5851080"/>
          </a:xfrm>
          <a:prstGeom prst="rect">
            <a:avLst/>
          </a:prstGeom>
          <a:noFill/>
          <a:ln w="0">
            <a:noFill/>
          </a:ln>
        </p:spPr>
        <p:txBody>
          <a:bodyPr lIns="91440" rIns="91440" tIns="45720" bIns="45720" anchor="t" vert="eaVert">
            <a:noAutofit/>
          </a:bodyPr>
          <a:p>
            <a:pPr marL="343080" indent="-343080" defTabSz="34308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685800" indent="-343080" defTabSz="343080">
              <a:lnSpc>
                <a:spcPct val="100000"/>
              </a:lnSpc>
              <a:spcBef>
                <a:spcPts val="420"/>
              </a:spcBef>
              <a:buClr>
                <a:srgbClr val="000000"/>
              </a:buClr>
              <a:buFont typeface="Arial"/>
              <a:buChar char="–"/>
            </a:pPr>
            <a:r>
              <a:rPr b="0" lang="en-US" sz="2100" spc="-1" strike="noStrike">
                <a:solidFill>
                  <a:schemeClr val="dk1"/>
                </a:solidFill>
                <a:latin typeface="Calibri"/>
              </a:rPr>
              <a:t>Second level</a:t>
            </a:r>
            <a:endParaRPr b="0" lang="en-US" sz="2100" spc="-1" strike="noStrike">
              <a:solidFill>
                <a:schemeClr val="dk1"/>
              </a:solidFill>
              <a:latin typeface="Calibri"/>
            </a:endParaRPr>
          </a:p>
          <a:p>
            <a:pPr lvl="2" marL="1028880" indent="-343080" defTabSz="34308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37160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Fourth level</a:t>
            </a:r>
            <a:endParaRPr b="0" lang="en-US" sz="1500" spc="-1" strike="noStrike">
              <a:solidFill>
                <a:schemeClr val="dk1"/>
              </a:solidFill>
              <a:latin typeface="Calibri"/>
            </a:endParaRPr>
          </a:p>
          <a:p>
            <a:pPr lvl="4" marL="171468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Fifth level</a:t>
            </a:r>
            <a:endParaRPr b="0" lang="en-US" sz="1500" spc="-1" strike="noStrike">
              <a:solidFill>
                <a:schemeClr val="dk1"/>
              </a:solidFill>
              <a:latin typeface="Calibri"/>
            </a:endParaRPr>
          </a:p>
        </p:txBody>
      </p:sp>
      <p:sp>
        <p:nvSpPr>
          <p:cNvPr id="14" name="PlaceHolder 3"/>
          <p:cNvSpPr>
            <a:spLocks noGrp="1"/>
          </p:cNvSpPr>
          <p:nvPr>
            <p:ph type="dt" idx="7"/>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15" name="PlaceHolder 4"/>
          <p:cNvSpPr>
            <a:spLocks noGrp="1"/>
          </p:cNvSpPr>
          <p:nvPr>
            <p:ph type="ftr" idx="8"/>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ED2B01ED-E8EC-4391-8A86-E22FBF1E39EA}"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4320"/>
            <a:ext cx="10972080" cy="1142280"/>
          </a:xfrm>
          <a:prstGeom prst="rect">
            <a:avLst/>
          </a:prstGeom>
          <a:noFill/>
          <a:ln w="0">
            <a:noFill/>
          </a:ln>
        </p:spPr>
        <p:txBody>
          <a:bodyPr lIns="91440" rIns="91440" tIns="45720" bIns="45720" anchor="ctr">
            <a:noAutofit/>
          </a:bodyPr>
          <a:p>
            <a:pPr indent="0" algn="ctr" defTabSz="343080">
              <a:lnSpc>
                <a:spcPct val="100000"/>
              </a:lnSpc>
              <a:buNone/>
            </a:pPr>
            <a:r>
              <a:rPr b="0" lang="en-US" sz="3300" spc="-1" strike="noStrike">
                <a:solidFill>
                  <a:schemeClr val="dk1"/>
                </a:solidFill>
                <a:latin typeface="Calibri"/>
              </a:rPr>
              <a:t>Click to edit Master title style</a:t>
            </a:r>
            <a:endParaRPr b="0" lang="en-US" sz="3300" spc="-1" strike="noStrike">
              <a:solidFill>
                <a:schemeClr val="dk1"/>
              </a:solidFill>
              <a:latin typeface="Calibri"/>
            </a:endParaRPr>
          </a:p>
        </p:txBody>
      </p:sp>
      <p:sp>
        <p:nvSpPr>
          <p:cNvPr id="18" name="PlaceHolder 2"/>
          <p:cNvSpPr>
            <a:spLocks noGrp="1"/>
          </p:cNvSpPr>
          <p:nvPr>
            <p:ph type="body"/>
          </p:nvPr>
        </p:nvSpPr>
        <p:spPr>
          <a:xfrm>
            <a:off x="609480" y="1600200"/>
            <a:ext cx="10972080" cy="4525200"/>
          </a:xfrm>
          <a:prstGeom prst="rect">
            <a:avLst/>
          </a:prstGeom>
          <a:noFill/>
          <a:ln w="0">
            <a:noFill/>
          </a:ln>
        </p:spPr>
        <p:txBody>
          <a:bodyPr lIns="91440" rIns="91440" tIns="45720" bIns="45720" anchor="t">
            <a:noAutofit/>
          </a:bodyPr>
          <a:p>
            <a:pPr marL="343080" indent="-343080" defTabSz="34308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685800" indent="-343080" defTabSz="343080">
              <a:lnSpc>
                <a:spcPct val="100000"/>
              </a:lnSpc>
              <a:spcBef>
                <a:spcPts val="420"/>
              </a:spcBef>
              <a:buClr>
                <a:srgbClr val="000000"/>
              </a:buClr>
              <a:buFont typeface="Arial"/>
              <a:buChar char="–"/>
            </a:pPr>
            <a:r>
              <a:rPr b="0" lang="en-US" sz="2100" spc="-1" strike="noStrike">
                <a:solidFill>
                  <a:schemeClr val="dk1"/>
                </a:solidFill>
                <a:latin typeface="Calibri"/>
              </a:rPr>
              <a:t>Second level</a:t>
            </a:r>
            <a:endParaRPr b="0" lang="en-US" sz="2100" spc="-1" strike="noStrike">
              <a:solidFill>
                <a:schemeClr val="dk1"/>
              </a:solidFill>
              <a:latin typeface="Calibri"/>
            </a:endParaRPr>
          </a:p>
          <a:p>
            <a:pPr lvl="2" marL="1028880" indent="-343080" defTabSz="34308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37160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Fourth level</a:t>
            </a:r>
            <a:endParaRPr b="0" lang="en-US" sz="1500" spc="-1" strike="noStrike">
              <a:solidFill>
                <a:schemeClr val="dk1"/>
              </a:solidFill>
              <a:latin typeface="Calibri"/>
            </a:endParaRPr>
          </a:p>
          <a:p>
            <a:pPr lvl="4" marL="171468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Fifth level</a:t>
            </a:r>
            <a:endParaRPr b="0" lang="en-US" sz="1500" spc="-1" strike="noStrike">
              <a:solidFill>
                <a:schemeClr val="dk1"/>
              </a:solidFill>
              <a:latin typeface="Calibri"/>
            </a:endParaRPr>
          </a:p>
        </p:txBody>
      </p:sp>
      <p:sp>
        <p:nvSpPr>
          <p:cNvPr id="19" name="PlaceHolder 3"/>
          <p:cNvSpPr>
            <a:spLocks noGrp="1"/>
          </p:cNvSpPr>
          <p:nvPr>
            <p:ph type="dt" idx="10"/>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20" name="PlaceHolder 4"/>
          <p:cNvSpPr>
            <a:spLocks noGrp="1"/>
          </p:cNvSpPr>
          <p:nvPr>
            <p:ph type="ftr" idx="11"/>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31B5E10B-7689-4BA5-9D3C-38D6802C1FFE}"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962640" y="4406400"/>
            <a:ext cx="10362600" cy="1361880"/>
          </a:xfrm>
          <a:prstGeom prst="rect">
            <a:avLst/>
          </a:prstGeom>
          <a:noFill/>
          <a:ln w="0">
            <a:noFill/>
          </a:ln>
        </p:spPr>
        <p:txBody>
          <a:bodyPr lIns="91440" rIns="91440" tIns="45720" bIns="45720" anchor="t">
            <a:noAutofit/>
          </a:bodyPr>
          <a:p>
            <a:pPr indent="0" defTabSz="343080">
              <a:lnSpc>
                <a:spcPct val="100000"/>
              </a:lnSpc>
              <a:buNone/>
            </a:pPr>
            <a:r>
              <a:rPr b="1" lang="en-US" sz="3000" spc="-1" strike="noStrike" cap="all">
                <a:solidFill>
                  <a:schemeClr val="dk1"/>
                </a:solidFill>
                <a:latin typeface="Calibri"/>
              </a:rPr>
              <a:t>Click to edit Master title style</a:t>
            </a:r>
            <a:endParaRPr b="0" lang="en-US" sz="3000" spc="-1" strike="noStrike">
              <a:solidFill>
                <a:schemeClr val="dk1"/>
              </a:solidFill>
              <a:latin typeface="Calibri"/>
            </a:endParaRPr>
          </a:p>
        </p:txBody>
      </p:sp>
      <p:sp>
        <p:nvSpPr>
          <p:cNvPr id="25" name="PlaceHolder 2"/>
          <p:cNvSpPr>
            <a:spLocks noGrp="1"/>
          </p:cNvSpPr>
          <p:nvPr>
            <p:ph type="body"/>
          </p:nvPr>
        </p:nvSpPr>
        <p:spPr>
          <a:xfrm>
            <a:off x="962640" y="2906640"/>
            <a:ext cx="10362600" cy="1499400"/>
          </a:xfrm>
          <a:prstGeom prst="rect">
            <a:avLst/>
          </a:prstGeom>
          <a:noFill/>
          <a:ln w="0">
            <a:noFill/>
          </a:ln>
        </p:spPr>
        <p:txBody>
          <a:bodyPr lIns="91440" rIns="91440" tIns="45720" bIns="45720" anchor="b">
            <a:noAutofit/>
          </a:bodyPr>
          <a:p>
            <a:pPr indent="0" defTabSz="343080">
              <a:lnSpc>
                <a:spcPct val="100000"/>
              </a:lnSpc>
              <a:spcBef>
                <a:spcPts val="300"/>
              </a:spcBef>
              <a:buNone/>
              <a:tabLst>
                <a:tab algn="l" pos="0"/>
              </a:tabLst>
            </a:pPr>
            <a:r>
              <a:rPr b="0" lang="en-US" sz="1500" spc="-1" strike="noStrike">
                <a:solidFill>
                  <a:schemeClr val="dk1">
                    <a:tint val="75000"/>
                  </a:schemeClr>
                </a:solidFill>
                <a:latin typeface="Calibri"/>
              </a:rPr>
              <a:t>Click to edit Master text styles</a:t>
            </a:r>
            <a:endParaRPr b="0" lang="en-US" sz="1500" spc="-1" strike="noStrike">
              <a:solidFill>
                <a:schemeClr val="dk1"/>
              </a:solidFill>
              <a:latin typeface="Calibri"/>
            </a:endParaRPr>
          </a:p>
        </p:txBody>
      </p:sp>
      <p:sp>
        <p:nvSpPr>
          <p:cNvPr id="26" name="PlaceHolder 3"/>
          <p:cNvSpPr>
            <a:spLocks noGrp="1"/>
          </p:cNvSpPr>
          <p:nvPr>
            <p:ph type="dt" idx="13"/>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27" name="PlaceHolder 4"/>
          <p:cNvSpPr>
            <a:spLocks noGrp="1"/>
          </p:cNvSpPr>
          <p:nvPr>
            <p:ph type="ftr" idx="14"/>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9F9DDCC8-F85B-4E17-B286-D5C61CB91EDA}"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320"/>
            <a:ext cx="10972080" cy="1142280"/>
          </a:xfrm>
          <a:prstGeom prst="rect">
            <a:avLst/>
          </a:prstGeom>
          <a:noFill/>
          <a:ln w="0">
            <a:noFill/>
          </a:ln>
        </p:spPr>
        <p:txBody>
          <a:bodyPr lIns="91440" rIns="91440" tIns="45720" bIns="45720" anchor="ctr">
            <a:noAutofit/>
          </a:bodyPr>
          <a:p>
            <a:pPr indent="0" algn="ctr" defTabSz="343080">
              <a:lnSpc>
                <a:spcPct val="100000"/>
              </a:lnSpc>
              <a:buNone/>
            </a:pPr>
            <a:r>
              <a:rPr b="0" lang="en-US" sz="3300" spc="-1" strike="noStrike">
                <a:solidFill>
                  <a:schemeClr val="dk1"/>
                </a:solidFill>
                <a:latin typeface="Calibri"/>
              </a:rPr>
              <a:t>Click to edit Master title style</a:t>
            </a:r>
            <a:endParaRPr b="0" lang="en-US" sz="3300" spc="-1" strike="noStrike">
              <a:solidFill>
                <a:schemeClr val="dk1"/>
              </a:solidFill>
              <a:latin typeface="Calibri"/>
            </a:endParaRPr>
          </a:p>
        </p:txBody>
      </p:sp>
      <p:sp>
        <p:nvSpPr>
          <p:cNvPr id="30" name="PlaceHolder 2"/>
          <p:cNvSpPr>
            <a:spLocks noGrp="1"/>
          </p:cNvSpPr>
          <p:nvPr>
            <p:ph type="body"/>
          </p:nvPr>
        </p:nvSpPr>
        <p:spPr>
          <a:xfrm>
            <a:off x="609480" y="1600200"/>
            <a:ext cx="5384160" cy="4525200"/>
          </a:xfrm>
          <a:prstGeom prst="rect">
            <a:avLst/>
          </a:prstGeom>
          <a:noFill/>
          <a:ln w="0">
            <a:noFill/>
          </a:ln>
        </p:spPr>
        <p:txBody>
          <a:bodyPr lIns="91440" rIns="91440" tIns="45720" bIns="45720" anchor="t">
            <a:noAutofit/>
          </a:bodyPr>
          <a:p>
            <a:pPr marL="343080" indent="-343080" defTabSz="343080">
              <a:lnSpc>
                <a:spcPct val="100000"/>
              </a:lnSpc>
              <a:spcBef>
                <a:spcPts val="420"/>
              </a:spcBef>
              <a:buClr>
                <a:srgbClr val="000000"/>
              </a:buClr>
              <a:buFont typeface="Arial"/>
              <a:buChar char="•"/>
            </a:pPr>
            <a:r>
              <a:rPr b="0" lang="en-US" sz="2100" spc="-1" strike="noStrike">
                <a:solidFill>
                  <a:schemeClr val="dk1"/>
                </a:solidFill>
                <a:latin typeface="Calibri"/>
              </a:rPr>
              <a:t>Click to edit Master text styles</a:t>
            </a:r>
            <a:endParaRPr b="0" lang="en-US" sz="2100" spc="-1" strike="noStrike">
              <a:solidFill>
                <a:schemeClr val="dk1"/>
              </a:solidFill>
              <a:latin typeface="Calibri"/>
            </a:endParaRPr>
          </a:p>
          <a:p>
            <a:pPr lvl="1" marL="685800" indent="-343080" defTabSz="343080">
              <a:lnSpc>
                <a:spcPct val="100000"/>
              </a:lnSpc>
              <a:spcBef>
                <a:spcPts val="360"/>
              </a:spcBef>
              <a:buClr>
                <a:srgbClr val="000000"/>
              </a:buClr>
              <a:buFont typeface="Arial"/>
              <a:buChar char="–"/>
            </a:pPr>
            <a:r>
              <a:rPr b="0" lang="en-US" sz="1800" spc="-1" strike="noStrike">
                <a:solidFill>
                  <a:schemeClr val="dk1"/>
                </a:solidFill>
                <a:latin typeface="Calibri"/>
              </a:rPr>
              <a:t>Second level</a:t>
            </a:r>
            <a:endParaRPr b="0" lang="en-US" sz="1800" spc="-1" strike="noStrike">
              <a:solidFill>
                <a:schemeClr val="dk1"/>
              </a:solidFill>
              <a:latin typeface="Calibri"/>
            </a:endParaRPr>
          </a:p>
          <a:p>
            <a:pPr lvl="2" marL="102888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Third level</a:t>
            </a:r>
            <a:endParaRPr b="0" lang="en-US" sz="1500" spc="-1" strike="noStrike">
              <a:solidFill>
                <a:schemeClr val="dk1"/>
              </a:solidFill>
              <a:latin typeface="Calibri"/>
            </a:endParaRPr>
          </a:p>
          <a:p>
            <a:pPr lvl="3" marL="1371600" indent="-343080" defTabSz="343080">
              <a:lnSpc>
                <a:spcPct val="100000"/>
              </a:lnSpc>
              <a:spcBef>
                <a:spcPts val="269"/>
              </a:spcBef>
              <a:buClr>
                <a:srgbClr val="000000"/>
              </a:buClr>
              <a:buFont typeface="Arial"/>
              <a:buChar char="–"/>
            </a:pPr>
            <a:r>
              <a:rPr b="0" lang="en-US" sz="1350" spc="-1" strike="noStrike">
                <a:solidFill>
                  <a:schemeClr val="dk1"/>
                </a:solidFill>
                <a:latin typeface="Calibri"/>
              </a:rPr>
              <a:t>Fourth level</a:t>
            </a:r>
            <a:endParaRPr b="0" lang="en-US" sz="1350" spc="-1" strike="noStrike">
              <a:solidFill>
                <a:schemeClr val="dk1"/>
              </a:solidFill>
              <a:latin typeface="Calibri"/>
            </a:endParaRPr>
          </a:p>
          <a:p>
            <a:pPr lvl="4" marL="1714680" indent="-343080" defTabSz="343080">
              <a:lnSpc>
                <a:spcPct val="100000"/>
              </a:lnSpc>
              <a:spcBef>
                <a:spcPts val="269"/>
              </a:spcBef>
              <a:buClr>
                <a:srgbClr val="000000"/>
              </a:buClr>
              <a:buFont typeface="Arial"/>
              <a:buChar char="»"/>
            </a:pPr>
            <a:r>
              <a:rPr b="0" lang="en-US" sz="1350" spc="-1" strike="noStrike">
                <a:solidFill>
                  <a:schemeClr val="dk1"/>
                </a:solidFill>
                <a:latin typeface="Calibri"/>
              </a:rPr>
              <a:t>Fifth level</a:t>
            </a:r>
            <a:endParaRPr b="0" lang="en-US" sz="1350" spc="-1" strike="noStrike">
              <a:solidFill>
                <a:schemeClr val="dk1"/>
              </a:solidFill>
              <a:latin typeface="Calibri"/>
            </a:endParaRPr>
          </a:p>
        </p:txBody>
      </p:sp>
      <p:sp>
        <p:nvSpPr>
          <p:cNvPr id="31" name="PlaceHolder 3"/>
          <p:cNvSpPr>
            <a:spLocks noGrp="1"/>
          </p:cNvSpPr>
          <p:nvPr>
            <p:ph type="body"/>
          </p:nvPr>
        </p:nvSpPr>
        <p:spPr>
          <a:xfrm>
            <a:off x="6197400" y="1600200"/>
            <a:ext cx="5384160" cy="4525200"/>
          </a:xfrm>
          <a:prstGeom prst="rect">
            <a:avLst/>
          </a:prstGeom>
          <a:noFill/>
          <a:ln w="0">
            <a:noFill/>
          </a:ln>
        </p:spPr>
        <p:txBody>
          <a:bodyPr lIns="91440" rIns="91440" tIns="45720" bIns="45720" anchor="t">
            <a:noAutofit/>
          </a:bodyPr>
          <a:p>
            <a:pPr marL="343080" indent="-343080" defTabSz="343080">
              <a:lnSpc>
                <a:spcPct val="100000"/>
              </a:lnSpc>
              <a:spcBef>
                <a:spcPts val="420"/>
              </a:spcBef>
              <a:buClr>
                <a:srgbClr val="000000"/>
              </a:buClr>
              <a:buFont typeface="Arial"/>
              <a:buChar char="•"/>
            </a:pPr>
            <a:r>
              <a:rPr b="0" lang="en-US" sz="2100" spc="-1" strike="noStrike">
                <a:solidFill>
                  <a:schemeClr val="dk1"/>
                </a:solidFill>
                <a:latin typeface="Calibri"/>
              </a:rPr>
              <a:t>Click to edit Master text styles</a:t>
            </a:r>
            <a:endParaRPr b="0" lang="en-US" sz="2100" spc="-1" strike="noStrike">
              <a:solidFill>
                <a:schemeClr val="dk1"/>
              </a:solidFill>
              <a:latin typeface="Calibri"/>
            </a:endParaRPr>
          </a:p>
          <a:p>
            <a:pPr lvl="1" marL="685800" indent="-343080" defTabSz="343080">
              <a:lnSpc>
                <a:spcPct val="100000"/>
              </a:lnSpc>
              <a:spcBef>
                <a:spcPts val="360"/>
              </a:spcBef>
              <a:buClr>
                <a:srgbClr val="000000"/>
              </a:buClr>
              <a:buFont typeface="Arial"/>
              <a:buChar char="–"/>
            </a:pPr>
            <a:r>
              <a:rPr b="0" lang="en-US" sz="1800" spc="-1" strike="noStrike">
                <a:solidFill>
                  <a:schemeClr val="dk1"/>
                </a:solidFill>
                <a:latin typeface="Calibri"/>
              </a:rPr>
              <a:t>Second level</a:t>
            </a:r>
            <a:endParaRPr b="0" lang="en-US" sz="1800" spc="-1" strike="noStrike">
              <a:solidFill>
                <a:schemeClr val="dk1"/>
              </a:solidFill>
              <a:latin typeface="Calibri"/>
            </a:endParaRPr>
          </a:p>
          <a:p>
            <a:pPr lvl="2" marL="102888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Third level</a:t>
            </a:r>
            <a:endParaRPr b="0" lang="en-US" sz="1500" spc="-1" strike="noStrike">
              <a:solidFill>
                <a:schemeClr val="dk1"/>
              </a:solidFill>
              <a:latin typeface="Calibri"/>
            </a:endParaRPr>
          </a:p>
          <a:p>
            <a:pPr lvl="3" marL="1371600" indent="-343080" defTabSz="343080">
              <a:lnSpc>
                <a:spcPct val="100000"/>
              </a:lnSpc>
              <a:spcBef>
                <a:spcPts val="269"/>
              </a:spcBef>
              <a:buClr>
                <a:srgbClr val="000000"/>
              </a:buClr>
              <a:buFont typeface="Arial"/>
              <a:buChar char="–"/>
            </a:pPr>
            <a:r>
              <a:rPr b="0" lang="en-US" sz="1350" spc="-1" strike="noStrike">
                <a:solidFill>
                  <a:schemeClr val="dk1"/>
                </a:solidFill>
                <a:latin typeface="Calibri"/>
              </a:rPr>
              <a:t>Fourth level</a:t>
            </a:r>
            <a:endParaRPr b="0" lang="en-US" sz="1350" spc="-1" strike="noStrike">
              <a:solidFill>
                <a:schemeClr val="dk1"/>
              </a:solidFill>
              <a:latin typeface="Calibri"/>
            </a:endParaRPr>
          </a:p>
          <a:p>
            <a:pPr lvl="4" marL="1714680" indent="-343080" defTabSz="343080">
              <a:lnSpc>
                <a:spcPct val="100000"/>
              </a:lnSpc>
              <a:spcBef>
                <a:spcPts val="269"/>
              </a:spcBef>
              <a:buClr>
                <a:srgbClr val="000000"/>
              </a:buClr>
              <a:buFont typeface="Arial"/>
              <a:buChar char="»"/>
            </a:pPr>
            <a:r>
              <a:rPr b="0" lang="en-US" sz="1350" spc="-1" strike="noStrike">
                <a:solidFill>
                  <a:schemeClr val="dk1"/>
                </a:solidFill>
                <a:latin typeface="Calibri"/>
              </a:rPr>
              <a:t>Fifth level</a:t>
            </a:r>
            <a:endParaRPr b="0" lang="en-US" sz="1350" spc="-1" strike="noStrike">
              <a:solidFill>
                <a:schemeClr val="dk1"/>
              </a:solidFill>
              <a:latin typeface="Calibri"/>
            </a:endParaRPr>
          </a:p>
        </p:txBody>
      </p:sp>
      <p:sp>
        <p:nvSpPr>
          <p:cNvPr id="32" name="PlaceHolder 4"/>
          <p:cNvSpPr>
            <a:spLocks noGrp="1"/>
          </p:cNvSpPr>
          <p:nvPr>
            <p:ph type="dt" idx="16"/>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33" name="PlaceHolder 5"/>
          <p:cNvSpPr>
            <a:spLocks noGrp="1"/>
          </p:cNvSpPr>
          <p:nvPr>
            <p:ph type="ftr" idx="17"/>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1CADFEAD-3CD4-4180-A49F-746A19BE8094}"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4320"/>
            <a:ext cx="10972080" cy="1142280"/>
          </a:xfrm>
          <a:prstGeom prst="rect">
            <a:avLst/>
          </a:prstGeom>
          <a:noFill/>
          <a:ln w="0">
            <a:noFill/>
          </a:ln>
        </p:spPr>
        <p:txBody>
          <a:bodyPr lIns="91440" rIns="91440" tIns="45720" bIns="45720" anchor="ctr">
            <a:noAutofit/>
          </a:bodyPr>
          <a:p>
            <a:pPr indent="0" algn="ctr" defTabSz="343080">
              <a:lnSpc>
                <a:spcPct val="100000"/>
              </a:lnSpc>
              <a:buNone/>
            </a:pPr>
            <a:r>
              <a:rPr b="0" lang="en-US" sz="3300" spc="-1" strike="noStrike">
                <a:solidFill>
                  <a:schemeClr val="dk1"/>
                </a:solidFill>
                <a:latin typeface="Calibri"/>
              </a:rPr>
              <a:t>Click to edit Master title style</a:t>
            </a:r>
            <a:endParaRPr b="0" lang="en-US" sz="3300" spc="-1" strike="noStrike">
              <a:solidFill>
                <a:schemeClr val="dk1"/>
              </a:solidFill>
              <a:latin typeface="Calibri"/>
            </a:endParaRPr>
          </a:p>
        </p:txBody>
      </p:sp>
      <p:sp>
        <p:nvSpPr>
          <p:cNvPr id="39" name="PlaceHolder 2"/>
          <p:cNvSpPr>
            <a:spLocks noGrp="1"/>
          </p:cNvSpPr>
          <p:nvPr>
            <p:ph type="body"/>
          </p:nvPr>
        </p:nvSpPr>
        <p:spPr>
          <a:xfrm>
            <a:off x="609480" y="1534680"/>
            <a:ext cx="5386320" cy="639360"/>
          </a:xfrm>
          <a:prstGeom prst="rect">
            <a:avLst/>
          </a:prstGeom>
          <a:noFill/>
          <a:ln w="0">
            <a:noFill/>
          </a:ln>
        </p:spPr>
        <p:txBody>
          <a:bodyPr lIns="91440" rIns="91440" tIns="45720" bIns="45720" anchor="b">
            <a:noAutofit/>
          </a:bodyPr>
          <a:p>
            <a:pPr indent="0" defTabSz="34308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40" name="PlaceHolder 3"/>
          <p:cNvSpPr>
            <a:spLocks noGrp="1"/>
          </p:cNvSpPr>
          <p:nvPr>
            <p:ph type="body"/>
          </p:nvPr>
        </p:nvSpPr>
        <p:spPr>
          <a:xfrm>
            <a:off x="609480" y="2174760"/>
            <a:ext cx="5386320" cy="3950640"/>
          </a:xfrm>
          <a:prstGeom prst="rect">
            <a:avLst/>
          </a:prstGeom>
          <a:noFill/>
          <a:ln w="0">
            <a:noFill/>
          </a:ln>
        </p:spPr>
        <p:txBody>
          <a:bodyPr lIns="91440" rIns="91440" tIns="45720" bIns="45720" anchor="t">
            <a:noAutofit/>
          </a:bodyPr>
          <a:p>
            <a:pPr marL="343080" indent="-343080" defTabSz="343080">
              <a:lnSpc>
                <a:spcPct val="100000"/>
              </a:lnSpc>
              <a:spcBef>
                <a:spcPts val="360"/>
              </a:spcBef>
              <a:buClr>
                <a:srgbClr val="000000"/>
              </a:buClr>
              <a:buFont typeface="Arial"/>
              <a:buChar char="•"/>
            </a:pPr>
            <a:r>
              <a:rPr b="0" lang="en-US" sz="1800" spc="-1" strike="noStrike">
                <a:solidFill>
                  <a:schemeClr val="dk1"/>
                </a:solidFill>
                <a:latin typeface="Calibri"/>
              </a:rPr>
              <a:t>Click to edit Master text styles</a:t>
            </a:r>
            <a:endParaRPr b="0" lang="en-US" sz="1800" spc="-1" strike="noStrike">
              <a:solidFill>
                <a:schemeClr val="dk1"/>
              </a:solidFill>
              <a:latin typeface="Calibri"/>
            </a:endParaRPr>
          </a:p>
          <a:p>
            <a:pPr lvl="1" marL="68580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Second level</a:t>
            </a:r>
            <a:endParaRPr b="0" lang="en-US" sz="1500" spc="-1" strike="noStrike">
              <a:solidFill>
                <a:schemeClr val="dk1"/>
              </a:solidFill>
              <a:latin typeface="Calibri"/>
            </a:endParaRPr>
          </a:p>
          <a:p>
            <a:pPr lvl="2" marL="1028880" indent="-343080" defTabSz="343080">
              <a:lnSpc>
                <a:spcPct val="100000"/>
              </a:lnSpc>
              <a:spcBef>
                <a:spcPts val="269"/>
              </a:spcBef>
              <a:buClr>
                <a:srgbClr val="000000"/>
              </a:buClr>
              <a:buFont typeface="Arial"/>
              <a:buChar char="•"/>
            </a:pPr>
            <a:r>
              <a:rPr b="0" lang="en-US" sz="1350" spc="-1" strike="noStrike">
                <a:solidFill>
                  <a:schemeClr val="dk1"/>
                </a:solidFill>
                <a:latin typeface="Calibri"/>
              </a:rPr>
              <a:t>Third level</a:t>
            </a:r>
            <a:endParaRPr b="0" lang="en-US" sz="1350" spc="-1" strike="noStrike">
              <a:solidFill>
                <a:schemeClr val="dk1"/>
              </a:solidFill>
              <a:latin typeface="Calibri"/>
            </a:endParaRPr>
          </a:p>
          <a:p>
            <a:pPr lvl="3" marL="1371600" indent="-343080" defTabSz="343080">
              <a:lnSpc>
                <a:spcPct val="100000"/>
              </a:lnSpc>
              <a:spcBef>
                <a:spcPts val="241"/>
              </a:spcBef>
              <a:buClr>
                <a:srgbClr val="000000"/>
              </a:buClr>
              <a:buFont typeface="Arial"/>
              <a:buChar char="–"/>
            </a:pPr>
            <a:r>
              <a:rPr b="0" lang="en-US" sz="1200" spc="-1" strike="noStrike">
                <a:solidFill>
                  <a:schemeClr val="dk1"/>
                </a:solidFill>
                <a:latin typeface="Calibri"/>
              </a:rPr>
              <a:t>Fourth level</a:t>
            </a:r>
            <a:endParaRPr b="0" lang="en-US" sz="1200" spc="-1" strike="noStrike">
              <a:solidFill>
                <a:schemeClr val="dk1"/>
              </a:solidFill>
              <a:latin typeface="Calibri"/>
            </a:endParaRPr>
          </a:p>
          <a:p>
            <a:pPr lvl="4" marL="1714680" indent="-343080" defTabSz="343080">
              <a:lnSpc>
                <a:spcPct val="100000"/>
              </a:lnSpc>
              <a:spcBef>
                <a:spcPts val="241"/>
              </a:spcBef>
              <a:buClr>
                <a:srgbClr val="000000"/>
              </a:buClr>
              <a:buFont typeface="Arial"/>
              <a:buChar char="»"/>
            </a:pPr>
            <a:r>
              <a:rPr b="0" lang="en-US" sz="1200" spc="-1" strike="noStrike">
                <a:solidFill>
                  <a:schemeClr val="dk1"/>
                </a:solidFill>
                <a:latin typeface="Calibri"/>
              </a:rPr>
              <a:t>Fifth level</a:t>
            </a:r>
            <a:endParaRPr b="0" lang="en-US" sz="1200" spc="-1" strike="noStrike">
              <a:solidFill>
                <a:schemeClr val="dk1"/>
              </a:solidFill>
              <a:latin typeface="Calibri"/>
            </a:endParaRPr>
          </a:p>
        </p:txBody>
      </p:sp>
      <p:sp>
        <p:nvSpPr>
          <p:cNvPr id="41" name="PlaceHolder 4"/>
          <p:cNvSpPr>
            <a:spLocks noGrp="1"/>
          </p:cNvSpPr>
          <p:nvPr>
            <p:ph type="body"/>
          </p:nvPr>
        </p:nvSpPr>
        <p:spPr>
          <a:xfrm>
            <a:off x="6193080" y="1534680"/>
            <a:ext cx="5388480" cy="639360"/>
          </a:xfrm>
          <a:prstGeom prst="rect">
            <a:avLst/>
          </a:prstGeom>
          <a:noFill/>
          <a:ln w="0">
            <a:noFill/>
          </a:ln>
        </p:spPr>
        <p:txBody>
          <a:bodyPr lIns="91440" rIns="91440" tIns="45720" bIns="45720" anchor="b">
            <a:noAutofit/>
          </a:bodyPr>
          <a:p>
            <a:pPr indent="0" defTabSz="34308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42" name="PlaceHolder 5"/>
          <p:cNvSpPr>
            <a:spLocks noGrp="1"/>
          </p:cNvSpPr>
          <p:nvPr>
            <p:ph type="body"/>
          </p:nvPr>
        </p:nvSpPr>
        <p:spPr>
          <a:xfrm>
            <a:off x="6193080" y="2174760"/>
            <a:ext cx="5388480" cy="3950640"/>
          </a:xfrm>
          <a:prstGeom prst="rect">
            <a:avLst/>
          </a:prstGeom>
          <a:noFill/>
          <a:ln w="0">
            <a:noFill/>
          </a:ln>
        </p:spPr>
        <p:txBody>
          <a:bodyPr lIns="91440" rIns="91440" tIns="45720" bIns="45720" anchor="t">
            <a:noAutofit/>
          </a:bodyPr>
          <a:p>
            <a:pPr marL="343080" indent="-343080" defTabSz="343080">
              <a:lnSpc>
                <a:spcPct val="100000"/>
              </a:lnSpc>
              <a:spcBef>
                <a:spcPts val="360"/>
              </a:spcBef>
              <a:buClr>
                <a:srgbClr val="000000"/>
              </a:buClr>
              <a:buFont typeface="Arial"/>
              <a:buChar char="•"/>
            </a:pPr>
            <a:r>
              <a:rPr b="0" lang="en-US" sz="1800" spc="-1" strike="noStrike">
                <a:solidFill>
                  <a:schemeClr val="dk1"/>
                </a:solidFill>
                <a:latin typeface="Calibri"/>
              </a:rPr>
              <a:t>Click to edit Master text styles</a:t>
            </a:r>
            <a:endParaRPr b="0" lang="en-US" sz="1800" spc="-1" strike="noStrike">
              <a:solidFill>
                <a:schemeClr val="dk1"/>
              </a:solidFill>
              <a:latin typeface="Calibri"/>
            </a:endParaRPr>
          </a:p>
          <a:p>
            <a:pPr lvl="1" marL="685800" indent="-343080" defTabSz="343080">
              <a:lnSpc>
                <a:spcPct val="100000"/>
              </a:lnSpc>
              <a:spcBef>
                <a:spcPts val="300"/>
              </a:spcBef>
              <a:buClr>
                <a:srgbClr val="000000"/>
              </a:buClr>
              <a:buFont typeface="Arial"/>
              <a:buChar char="–"/>
            </a:pPr>
            <a:r>
              <a:rPr b="0" lang="en-US" sz="1500" spc="-1" strike="noStrike">
                <a:solidFill>
                  <a:schemeClr val="dk1"/>
                </a:solidFill>
                <a:latin typeface="Calibri"/>
              </a:rPr>
              <a:t>Second level</a:t>
            </a:r>
            <a:endParaRPr b="0" lang="en-US" sz="1500" spc="-1" strike="noStrike">
              <a:solidFill>
                <a:schemeClr val="dk1"/>
              </a:solidFill>
              <a:latin typeface="Calibri"/>
            </a:endParaRPr>
          </a:p>
          <a:p>
            <a:pPr lvl="2" marL="1028880" indent="-343080" defTabSz="343080">
              <a:lnSpc>
                <a:spcPct val="100000"/>
              </a:lnSpc>
              <a:spcBef>
                <a:spcPts val="269"/>
              </a:spcBef>
              <a:buClr>
                <a:srgbClr val="000000"/>
              </a:buClr>
              <a:buFont typeface="Arial"/>
              <a:buChar char="•"/>
            </a:pPr>
            <a:r>
              <a:rPr b="0" lang="en-US" sz="1350" spc="-1" strike="noStrike">
                <a:solidFill>
                  <a:schemeClr val="dk1"/>
                </a:solidFill>
                <a:latin typeface="Calibri"/>
              </a:rPr>
              <a:t>Third level</a:t>
            </a:r>
            <a:endParaRPr b="0" lang="en-US" sz="1350" spc="-1" strike="noStrike">
              <a:solidFill>
                <a:schemeClr val="dk1"/>
              </a:solidFill>
              <a:latin typeface="Calibri"/>
            </a:endParaRPr>
          </a:p>
          <a:p>
            <a:pPr lvl="3" marL="1371600" indent="-343080" defTabSz="343080">
              <a:lnSpc>
                <a:spcPct val="100000"/>
              </a:lnSpc>
              <a:spcBef>
                <a:spcPts val="241"/>
              </a:spcBef>
              <a:buClr>
                <a:srgbClr val="000000"/>
              </a:buClr>
              <a:buFont typeface="Arial"/>
              <a:buChar char="–"/>
            </a:pPr>
            <a:r>
              <a:rPr b="0" lang="en-US" sz="1200" spc="-1" strike="noStrike">
                <a:solidFill>
                  <a:schemeClr val="dk1"/>
                </a:solidFill>
                <a:latin typeface="Calibri"/>
              </a:rPr>
              <a:t>Fourth level</a:t>
            </a:r>
            <a:endParaRPr b="0" lang="en-US" sz="1200" spc="-1" strike="noStrike">
              <a:solidFill>
                <a:schemeClr val="dk1"/>
              </a:solidFill>
              <a:latin typeface="Calibri"/>
            </a:endParaRPr>
          </a:p>
          <a:p>
            <a:pPr lvl="4" marL="1714680" indent="-343080" defTabSz="343080">
              <a:lnSpc>
                <a:spcPct val="100000"/>
              </a:lnSpc>
              <a:spcBef>
                <a:spcPts val="241"/>
              </a:spcBef>
              <a:buClr>
                <a:srgbClr val="000000"/>
              </a:buClr>
              <a:buFont typeface="Arial"/>
              <a:buChar char="»"/>
            </a:pPr>
            <a:r>
              <a:rPr b="0" lang="en-US" sz="1200" spc="-1" strike="noStrike">
                <a:solidFill>
                  <a:schemeClr val="dk1"/>
                </a:solidFill>
                <a:latin typeface="Calibri"/>
              </a:rPr>
              <a:t>Fifth level</a:t>
            </a:r>
            <a:endParaRPr b="0" lang="en-US" sz="1200" spc="-1" strike="noStrike">
              <a:solidFill>
                <a:schemeClr val="dk1"/>
              </a:solidFill>
              <a:latin typeface="Calibri"/>
            </a:endParaRPr>
          </a:p>
        </p:txBody>
      </p:sp>
      <p:sp>
        <p:nvSpPr>
          <p:cNvPr id="43" name="PlaceHolder 6"/>
          <p:cNvSpPr>
            <a:spLocks noGrp="1"/>
          </p:cNvSpPr>
          <p:nvPr>
            <p:ph type="dt" idx="19"/>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44" name="PlaceHolder 7"/>
          <p:cNvSpPr>
            <a:spLocks noGrp="1"/>
          </p:cNvSpPr>
          <p:nvPr>
            <p:ph type="ftr" idx="20"/>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50B1F16C-EE09-4D32-9D6E-E3E78B012366}"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4320"/>
            <a:ext cx="10972080" cy="1142280"/>
          </a:xfrm>
          <a:prstGeom prst="rect">
            <a:avLst/>
          </a:prstGeom>
          <a:noFill/>
          <a:ln w="0">
            <a:noFill/>
          </a:ln>
        </p:spPr>
        <p:txBody>
          <a:bodyPr lIns="91440" rIns="91440" tIns="45720" bIns="45720" anchor="ctr">
            <a:noAutofit/>
          </a:bodyPr>
          <a:p>
            <a:pPr indent="0" algn="ctr" defTabSz="343080">
              <a:lnSpc>
                <a:spcPct val="100000"/>
              </a:lnSpc>
              <a:buNone/>
            </a:pPr>
            <a:r>
              <a:rPr b="0" lang="en-US" sz="3300" spc="-1" strike="noStrike">
                <a:solidFill>
                  <a:schemeClr val="dk1"/>
                </a:solidFill>
                <a:latin typeface="Calibri"/>
              </a:rPr>
              <a:t>Click to edit Master title style</a:t>
            </a:r>
            <a:endParaRPr b="0" lang="en-US" sz="3300" spc="-1" strike="noStrike">
              <a:solidFill>
                <a:schemeClr val="dk1"/>
              </a:solidFill>
              <a:latin typeface="Calibri"/>
            </a:endParaRPr>
          </a:p>
        </p:txBody>
      </p:sp>
      <p:sp>
        <p:nvSpPr>
          <p:cNvPr id="47" name="PlaceHolder 2"/>
          <p:cNvSpPr>
            <a:spLocks noGrp="1"/>
          </p:cNvSpPr>
          <p:nvPr>
            <p:ph type="dt" idx="22"/>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48" name="PlaceHolder 3"/>
          <p:cNvSpPr>
            <a:spLocks noGrp="1"/>
          </p:cNvSpPr>
          <p:nvPr>
            <p:ph type="ftr" idx="23"/>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409DE773-0410-48A2-8C04-9699343E38BD}"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50" name="PlaceHolder 5"/>
          <p:cNvSpPr>
            <a:spLocks noGrp="1"/>
          </p:cNvSpPr>
          <p:nvPr>
            <p:ph type="body"/>
          </p:nvPr>
        </p:nvSpPr>
        <p:spPr>
          <a:xfrm>
            <a:off x="609480" y="1604520"/>
            <a:ext cx="1097208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Calibri"/>
              </a:rPr>
              <a:t>Click to edit the outline text </a:t>
            </a:r>
            <a:r>
              <a:rPr b="0" lang="en-US" sz="2400" spc="-1" strike="noStrike">
                <a:solidFill>
                  <a:schemeClr val="dk1"/>
                </a:solidFill>
                <a:latin typeface="Calibri"/>
              </a:rPr>
              <a:t>format</a:t>
            </a:r>
            <a:endParaRPr b="0"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500" spc="-1" strike="noStrike">
                <a:solidFill>
                  <a:schemeClr val="dk1"/>
                </a:solidFill>
                <a:latin typeface="Calibri"/>
              </a:rPr>
              <a:t>Third Outline Level</a:t>
            </a:r>
            <a:endParaRPr b="0" lang="en-US" sz="15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500" spc="-1" strike="noStrike">
                <a:solidFill>
                  <a:schemeClr val="dk1"/>
                </a:solidFill>
                <a:latin typeface="Calibri"/>
              </a:rPr>
              <a:t>Fourth Outline Level</a:t>
            </a:r>
            <a:endParaRPr b="0" lang="en-US" sz="15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a:t>
            </a:r>
            <a:r>
              <a:rPr b="0" lang="en-US" sz="2000" spc="-1" strike="noStrike">
                <a:solidFill>
                  <a:schemeClr val="dk1"/>
                </a:solidFill>
                <a:latin typeface="Calibri"/>
              </a:rPr>
              <a:t>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a:t>
            </a:r>
            <a:r>
              <a:rPr b="0" lang="en-US" sz="2000" spc="-1" strike="noStrike">
                <a:solidFill>
                  <a:schemeClr val="dk1"/>
                </a:solidFill>
                <a:latin typeface="Calibri"/>
              </a:rPr>
              <a:t>Outline </a:t>
            </a:r>
            <a:r>
              <a:rPr b="0" lang="en-US" sz="2000" spc="-1" strike="noStrike">
                <a:solidFill>
                  <a:schemeClr val="dk1"/>
                </a:solidFill>
                <a:latin typeface="Calibri"/>
              </a:rPr>
              <a:t>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609480" y="6355800"/>
            <a:ext cx="284436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&lt;date/time&gt;</a:t>
            </a:r>
            <a:endParaRPr b="0" lang="en-US" sz="900" spc="-1" strike="noStrike">
              <a:solidFill>
                <a:srgbClr val="000000"/>
              </a:solidFill>
              <a:latin typeface="Times New Roman"/>
            </a:endParaRPr>
          </a:p>
        </p:txBody>
      </p:sp>
      <p:sp>
        <p:nvSpPr>
          <p:cNvPr id="53" name="PlaceHolder 2"/>
          <p:cNvSpPr>
            <a:spLocks noGrp="1"/>
          </p:cNvSpPr>
          <p:nvPr>
            <p:ph type="ftr" idx="26"/>
          </p:nvPr>
        </p:nvSpPr>
        <p:spPr>
          <a:xfrm>
            <a:off x="4165200" y="6355800"/>
            <a:ext cx="38599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3"/>
          <p:cNvSpPr>
            <a:spLocks noGrp="1"/>
          </p:cNvSpPr>
          <p:nvPr>
            <p:ph type="sldNum" idx="27"/>
          </p:nvPr>
        </p:nvSpPr>
        <p:spPr>
          <a:xfrm>
            <a:off x="8737200" y="6355800"/>
            <a:ext cx="2844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9FE3EB98-29F6-496D-9B19-2F79A403227A}"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55" name="PlaceHolder 4"/>
          <p:cNvSpPr>
            <a:spLocks noGrp="1"/>
          </p:cNvSpPr>
          <p:nvPr>
            <p:ph type="title"/>
          </p:nvPr>
        </p:nvSpPr>
        <p:spPr>
          <a:xfrm>
            <a:off x="609480" y="273600"/>
            <a:ext cx="1097208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56" name="PlaceHolder 5"/>
          <p:cNvSpPr>
            <a:spLocks noGrp="1"/>
          </p:cNvSpPr>
          <p:nvPr>
            <p:ph type="body"/>
          </p:nvPr>
        </p:nvSpPr>
        <p:spPr>
          <a:xfrm>
            <a:off x="609480" y="1604520"/>
            <a:ext cx="1097208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Calibri"/>
              </a:rPr>
              <a:t>Click to edit the outline text format</a:t>
            </a:r>
            <a:endParaRPr b="0"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500" spc="-1" strike="noStrike">
                <a:solidFill>
                  <a:schemeClr val="dk1"/>
                </a:solidFill>
                <a:latin typeface="Calibri"/>
              </a:rPr>
              <a:t>Third Outline Level</a:t>
            </a:r>
            <a:endParaRPr b="0" lang="en-US" sz="15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500" spc="-1" strike="noStrike">
                <a:solidFill>
                  <a:schemeClr val="dk1"/>
                </a:solidFill>
                <a:latin typeface="Calibri"/>
              </a:rPr>
              <a:t>Fourth Outline Level</a:t>
            </a:r>
            <a:endParaRPr b="0" lang="en-US" sz="15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914040" y="671400"/>
            <a:ext cx="10362600" cy="23187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5000" spc="-1" strike="noStrike">
                <a:solidFill>
                  <a:schemeClr val="dk1"/>
                </a:solidFill>
                <a:latin typeface="Calibri"/>
              </a:rPr>
              <a:t>Ισοζύγια μάζας στα lab scale πειράματα και εύρεση του μεταβολικού μονοπατιού</a:t>
            </a:r>
            <a:endParaRPr b="0" lang="en-US" sz="5000" spc="-1" strike="noStrike">
              <a:solidFill>
                <a:schemeClr val="dk1"/>
              </a:solidFill>
              <a:latin typeface="Calibri"/>
            </a:endParaRPr>
          </a:p>
        </p:txBody>
      </p:sp>
      <p:sp>
        <p:nvSpPr>
          <p:cNvPr id="70" name="PlaceHolder 2"/>
          <p:cNvSpPr>
            <a:spLocks noGrp="1"/>
          </p:cNvSpPr>
          <p:nvPr>
            <p:ph type="subTitle"/>
          </p:nvPr>
        </p:nvSpPr>
        <p:spPr>
          <a:xfrm>
            <a:off x="1773720" y="4112280"/>
            <a:ext cx="8533800" cy="1751760"/>
          </a:xfrm>
          <a:prstGeom prst="rect">
            <a:avLst/>
          </a:prstGeom>
          <a:noFill/>
          <a:ln w="0">
            <a:noFill/>
          </a:ln>
        </p:spPr>
        <p:txBody>
          <a:bodyPr lIns="91440" rIns="91440" tIns="45720" bIns="45720" anchor="t">
            <a:noAutofit/>
          </a:bodyPr>
          <a:p>
            <a:pPr indent="0" algn="ctr" defTabSz="343080">
              <a:lnSpc>
                <a:spcPct val="100000"/>
              </a:lnSpc>
              <a:spcBef>
                <a:spcPts val="479"/>
              </a:spcBef>
              <a:buNone/>
              <a:tabLst>
                <a:tab algn="l" pos="0"/>
              </a:tabLst>
            </a:pPr>
            <a:r>
              <a:rPr b="0" lang="en-US" sz="3200" spc="-1" strike="noStrike">
                <a:solidFill>
                  <a:schemeClr val="dk1">
                    <a:tint val="75000"/>
                  </a:schemeClr>
                </a:solidFill>
                <a:latin typeface="Calibri"/>
              </a:rPr>
              <a:t>Βιδιάνος Γιαννίτσης</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p:nvPr>
        </p:nvSpPr>
        <p:spPr>
          <a:xfrm>
            <a:off x="609480" y="160020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400" spc="-1" strike="noStrike">
                <a:solidFill>
                  <a:schemeClr val="dk1"/>
                </a:solidFill>
                <a:latin typeface="Calibri"/>
              </a:rPr>
              <a:t>Με βάση αυτά, πιστεύω ότι πάλι η αντίδραση γίνεται από τους μικροοργανισμούς που υπάρχουν στο food waste επειδή με την αύξηση του μιξ δεν πηγαίνει περισσότερο γαλακτικό προς προπιονικό. Αυτά συμφωνούν και με το sensitivity analysis που είχε βγάλει ότι η γενική επίδραση του μιξ στο προπιονικό είναι εώς και αδιάφορη. Αλλά είχε δείξει ότι αν περιοριστούμε στους 35 C, υπάρχει μία ψιλο αρνητική επίδραση στο mix amount που φαίνεται και εδώ. Επίσης, για το 40_0</a:t>
            </a:r>
            <a:r>
              <a:rPr b="0" lang="en-US" sz="2400" spc="-1" strike="noStrike">
                <a:solidFill>
                  <a:schemeClr val="dk1"/>
                </a:solidFill>
                <a:latin typeface="Calibri"/>
              </a:rPr>
              <a:t>, παίζει να είναι μικρότερο από τα άλλα επειδή αυτό είχε πολύ χαμηλά ποσά υποστρώματος εξαρχής και να επηρεάσε και αυτό το νούμερο, ενώ αλλιώς να ήταν παρόμοιο με τα άλλα 4 στους 40.</a:t>
            </a:r>
            <a:endParaRPr b="0" lang="en-US" sz="2400" spc="-1" strike="noStrike">
              <a:solidFill>
                <a:schemeClr val="dk1"/>
              </a:solidFill>
              <a:latin typeface="Calibri"/>
            </a:endParaRPr>
          </a:p>
        </p:txBody>
      </p:sp>
      <p:sp>
        <p:nvSpPr>
          <p:cNvPr id="93" name=""/>
          <p:cNvSpPr txBox="1"/>
          <p:nvPr/>
        </p:nvSpPr>
        <p:spPr>
          <a:xfrm>
            <a:off x="772560" y="234000"/>
            <a:ext cx="8955360" cy="515520"/>
          </a:xfrm>
          <a:prstGeom prst="rect">
            <a:avLst/>
          </a:prstGeom>
          <a:noFill/>
          <a:ln w="0">
            <a:noFill/>
          </a:ln>
        </p:spPr>
        <p:txBody>
          <a:bodyPr lIns="90000" rIns="90000" tIns="45000" bIns="45000" anchor="t">
            <a:noAutofit/>
          </a:bodyPr>
          <a:p>
            <a:r>
              <a:rPr b="0" lang="en-US" sz="3000" spc="-1" strike="noStrike">
                <a:solidFill>
                  <a:srgbClr val="000000"/>
                </a:solidFill>
                <a:latin typeface="Arial"/>
              </a:rPr>
              <a:t>Επεξήγηση</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601560" y="273240"/>
            <a:ext cx="10102320" cy="39636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Προιόντα από πυροσταφυλικό</a:t>
            </a:r>
            <a:endParaRPr b="0" lang="en-US" sz="3200" spc="-1" strike="noStrike">
              <a:solidFill>
                <a:schemeClr val="dk1"/>
              </a:solidFill>
              <a:latin typeface="Calibri"/>
            </a:endParaRPr>
          </a:p>
        </p:txBody>
      </p:sp>
      <p:pic>
        <p:nvPicPr>
          <p:cNvPr id="95" name="Picture 1" descr="../plots/metabolic_results/pyr_flux_tot.png"/>
          <p:cNvPicPr/>
          <p:nvPr/>
        </p:nvPicPr>
        <p:blipFill>
          <a:blip r:embed="rId1"/>
          <a:stretch/>
        </p:blipFill>
        <p:spPr>
          <a:xfrm>
            <a:off x="4758120" y="914040"/>
            <a:ext cx="6806880" cy="4537440"/>
          </a:xfrm>
          <a:prstGeom prst="rect">
            <a:avLst/>
          </a:prstGeom>
          <a:ln w="9525">
            <a:noFill/>
          </a:ln>
        </p:spPr>
      </p:pic>
      <p:sp>
        <p:nvSpPr>
          <p:cNvPr id="96" name=""/>
          <p:cNvSpPr txBox="1"/>
          <p:nvPr/>
        </p:nvSpPr>
        <p:spPr>
          <a:xfrm>
            <a:off x="465840" y="1584720"/>
            <a:ext cx="4390200" cy="4241160"/>
          </a:xfrm>
          <a:prstGeom prst="rect">
            <a:avLst/>
          </a:prstGeom>
          <a:noFill/>
          <a:ln w="0">
            <a:noFill/>
          </a:ln>
        </p:spPr>
        <p:txBody>
          <a:bodyPr lIns="90000" rIns="90000" tIns="45000" bIns="45000" anchor="t">
            <a:noAutofit/>
          </a:bodyPr>
          <a:p>
            <a:r>
              <a:rPr b="0" lang="en-US" sz="2200" spc="-1" strike="noStrike">
                <a:solidFill>
                  <a:schemeClr val="dk1"/>
                </a:solidFill>
                <a:latin typeface="Calibri"/>
              </a:rPr>
              <a:t>Το άλλο χρήσιμο διάγραμμα που μπορούμε να κάνουμε είναι πως κατανέμεται η κατανάλωση του πυροσταφυλικού</a:t>
            </a:r>
            <a:r>
              <a:rPr b="0" lang="en-US" sz="2400" spc="-1" strike="noStrike">
                <a:solidFill>
                  <a:schemeClr val="dk1"/>
                </a:solidFill>
                <a:latin typeface="Calibri"/>
              </a:rPr>
              <a:t>. Από αυτό, μπορούμε να βγάλουμε κάποια συμπεράσματα για το πως αλλάζει το προφίλ των προιόντων λόγω της αλλαγής των συνθηκών, η οποία σε πολλές περιπτώσεις αναστέλλει κάποια αντίδραση.</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180720"/>
            <a:ext cx="10972080" cy="631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Αιθανόλη και Οξικό</a:t>
            </a:r>
            <a:endParaRPr b="0" lang="en-US" sz="3300" spc="-1" strike="noStrike">
              <a:solidFill>
                <a:schemeClr val="dk1"/>
              </a:solidFill>
              <a:latin typeface="Calibri"/>
            </a:endParaRPr>
          </a:p>
        </p:txBody>
      </p:sp>
      <p:sp>
        <p:nvSpPr>
          <p:cNvPr id="98" name="PlaceHolder 2"/>
          <p:cNvSpPr>
            <a:spLocks noGrp="1"/>
          </p:cNvSpPr>
          <p:nvPr>
            <p:ph/>
          </p:nvPr>
        </p:nvSpPr>
        <p:spPr>
          <a:xfrm>
            <a:off x="656280" y="912960"/>
            <a:ext cx="10972080" cy="562176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000" spc="-1" strike="noStrike">
                <a:solidFill>
                  <a:schemeClr val="dk1"/>
                </a:solidFill>
                <a:latin typeface="Calibri"/>
              </a:rPr>
              <a:t>Η αιθανόλη και το οξικό είναι οι δύο ενώσεις που αναστέλλονται ανάλογα με την θερμοκρασία. Στους 35 C, η παραγωγή του οξικού αναστέλλεται σημαντικά από 2 ml mix και πάνω, οπότε το συμπέρασμα είναι πως υπάρχει κάποια αλληλεπίδραση των ενδογενών μικροοργανισμών με αυτών του mix που ακυρώνει την οξικογένεση στους 35 C, αλλά δεν γίνεται αν αυξήσουμε περαιτέρω την θερμοκρασία. Βέβαια, παράγεται κάποιο οξικό από το acetate/ethanol type fermentation. Με βάση την βιβλιογραφία αυτό είναι αναμενόμενο καθώς ξέρουμε πως η μετατροπή του Acetyl-CoA είναι πολύ εύκολη και ακόμη και στις περιπτώσεις που έχουμε κατευθύνει την διεργασία με τέτοιον τρόπο ώστε να μην παραχθεί σε μεγάλη ποσότητα, κάποια ποσότητα θα παραχθεί.</a:t>
            </a:r>
            <a:endParaRPr b="0" lang="en-US" sz="2000" spc="-1" strike="noStrike">
              <a:solidFill>
                <a:schemeClr val="dk1"/>
              </a:solidFill>
              <a:latin typeface="Calibri"/>
            </a:endParaRPr>
          </a:p>
          <a:p>
            <a:pPr indent="0" defTabSz="343080">
              <a:lnSpc>
                <a:spcPct val="100000"/>
              </a:lnSpc>
              <a:spcBef>
                <a:spcPts val="479"/>
              </a:spcBef>
              <a:buNone/>
              <a:tabLst>
                <a:tab algn="l" pos="0"/>
              </a:tabLst>
            </a:pPr>
            <a:endParaRPr b="0" lang="en-US" sz="2000" spc="-1" strike="noStrike">
              <a:solidFill>
                <a:schemeClr val="dk1"/>
              </a:solidFill>
              <a:latin typeface="Calibri"/>
            </a:endParaRPr>
          </a:p>
          <a:p>
            <a:pPr indent="0" defTabSz="343080">
              <a:lnSpc>
                <a:spcPct val="100000"/>
              </a:lnSpc>
              <a:spcBef>
                <a:spcPts val="479"/>
              </a:spcBef>
              <a:buNone/>
              <a:tabLst>
                <a:tab algn="l" pos="0"/>
              </a:tabLst>
            </a:pPr>
            <a:r>
              <a:rPr b="0" lang="en-US" sz="2000" spc="-1" strike="noStrike">
                <a:solidFill>
                  <a:schemeClr val="dk1"/>
                </a:solidFill>
                <a:latin typeface="Calibri"/>
              </a:rPr>
              <a:t>Στους 40 C τώρα, ανεξαρτήτως της ποσότητας του μιξ, η παραγωγή αιθανόλης έχει ανασταλλεί σημαντικά. Στην περίπτωση του 0 ml, πολύ από το οξικό παράγεται μαζί με αιθανόλη (που δείχνει πως η προσθήκη του mix χειροτερεύει την αναστολή), αλλά και εκεί είναι μικρή η ποσότητα.</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149400"/>
            <a:ext cx="10972080" cy="59220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Αιθανόλη και Γαλακτικό</a:t>
            </a:r>
            <a:endParaRPr b="0" lang="en-US" sz="3300" spc="-1" strike="noStrike">
              <a:solidFill>
                <a:schemeClr val="dk1"/>
              </a:solidFill>
              <a:latin typeface="Calibri"/>
            </a:endParaRPr>
          </a:p>
        </p:txBody>
      </p:sp>
      <p:sp>
        <p:nvSpPr>
          <p:cNvPr id="100" name="PlaceHolder 2"/>
          <p:cNvSpPr>
            <a:spLocks noGrp="1"/>
          </p:cNvSpPr>
          <p:nvPr>
            <p:ph/>
          </p:nvPr>
        </p:nvSpPr>
        <p:spPr>
          <a:xfrm>
            <a:off x="609480" y="1006920"/>
            <a:ext cx="10972080" cy="536364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000" spc="-1" strike="noStrike">
                <a:solidFill>
                  <a:schemeClr val="dk1"/>
                </a:solidFill>
                <a:latin typeface="Calibri"/>
              </a:rPr>
              <a:t>Λόγω της αναστολής που έχει η παραγωγή αιθανόλης στους 40 C, βλέπουμε ένα ενδιαφέρον συμπέρασμα. Ενώ στους 35 C, ότι πυροσταφυλικό δεν πήγε σε οξικό λόγω της αναστολής έγινε πρακτικά αιθανόλη, στους 40 C, ότι δεν έγινε αιθανόλη, έγινε μίγμα οξικού και γαλακτικού. Στην περίπτωση των 35 C, αυτό έδειξε πως γίνεται οξείδωση του πυροσταφυλικού σε Acetyl-CoA (επειδή χρειάζονται τα υδρογόνα για να γίνουν αναγωγικές αντιδράσεις), αλλά η αιθανόλη ευνοείται και τα καταναλώνει γρήγορα αντί να παραχθεί οξικό. Στην περίπτωση των 40 C, εφόσον δεν μπορεί να παραχθεί αιθανόλη, όλο το αναγωγικό φορτίο που δημιουργείται πηγαίνει ελεύθερα σε γαλακτικό (και έπειτα σε προπιονικό). Οπότε, αναμένουμε μεγάλη αύξηση του γαλακτικού (και αυτός και ο λόγος που στην ανάλυση ευαισθησίας το γαλακτικό έχει πολύ θετική ευαισθησία στην θερμοκρασία). Όμως, για να εξισορροπηθεί η αναγωγική αυτή αντίδραση, παράγεται σε μεγάλη ποσότητα και το οξικό.</a:t>
            </a:r>
            <a:endParaRPr b="0" lang="en-US" sz="2000" spc="-1" strike="noStrike">
              <a:solidFill>
                <a:schemeClr val="dk1"/>
              </a:solidFill>
              <a:latin typeface="Calibri"/>
            </a:endParaRPr>
          </a:p>
          <a:p>
            <a:pPr indent="0" defTabSz="343080">
              <a:lnSpc>
                <a:spcPct val="100000"/>
              </a:lnSpc>
              <a:spcBef>
                <a:spcPts val="479"/>
              </a:spcBef>
              <a:buNone/>
              <a:tabLst>
                <a:tab algn="l" pos="0"/>
              </a:tabLst>
            </a:pPr>
            <a:endParaRPr b="0" lang="en-US" sz="2000" spc="-1" strike="noStrike">
              <a:solidFill>
                <a:schemeClr val="dk1"/>
              </a:solidFill>
              <a:latin typeface="Calibri"/>
            </a:endParaRPr>
          </a:p>
          <a:p>
            <a:pPr indent="0" defTabSz="343080">
              <a:lnSpc>
                <a:spcPct val="100000"/>
              </a:lnSpc>
              <a:spcBef>
                <a:spcPts val="479"/>
              </a:spcBef>
              <a:buNone/>
              <a:tabLst>
                <a:tab algn="l" pos="0"/>
              </a:tabLst>
            </a:pPr>
            <a:r>
              <a:rPr b="0" lang="en-US" sz="2000" spc="-1" strike="noStrike">
                <a:solidFill>
                  <a:schemeClr val="dk1"/>
                </a:solidFill>
                <a:latin typeface="Calibri"/>
              </a:rPr>
              <a:t>Επίσης, αξίζει να αναφερθεί ότι στους 40, η παραγωγή του γαλακτικού ενεργοποιείται κυρίως από τους μικροοργανισμούς που προσθέτουμε επειδή στα 0 ml δεν παρατηρείται μία μεγάλη αύξηση του γαλακτικού λόγω της αναστολής της αιθανόλης.</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Πιθανές αντιδράσεις</a:t>
            </a:r>
            <a:endParaRPr b="0" lang="en-US" sz="3300" spc="-1" strike="noStrike">
              <a:solidFill>
                <a:schemeClr val="dk1"/>
              </a:solidFill>
              <a:latin typeface="Calibri"/>
            </a:endParaRPr>
          </a:p>
        </p:txBody>
      </p:sp>
      <p:sp>
        <p:nvSpPr>
          <p:cNvPr id="72" name="PlaceHolder 2"/>
          <p:cNvSpPr>
            <a:spLocks noGrp="1"/>
          </p:cNvSpPr>
          <p:nvPr>
            <p:ph/>
          </p:nvPr>
        </p:nvSpPr>
        <p:spPr>
          <a:xfrm>
            <a:off x="609480" y="160020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400" spc="-1" strike="noStrike">
                <a:solidFill>
                  <a:schemeClr val="dk1"/>
                </a:solidFill>
                <a:latin typeface="Calibri"/>
              </a:rPr>
              <a:t>Με βάση την βιβλιογραφία αλλά και τα πειραματικά αποτελέσματα, είχαμε υποθέσει πως γίνονται οι εξής διεργασίες: Υδρόλυση σακχαρόζης (μετατροπή σε γλυκόζη και φρουκτόζη), γλυκόλυση και φρουκτόλυση (κατανάλωση σακχάρων για παραγωγή πυροσταφυλικού, υδρογόνου και ενέργειας), ετερογαλακτική ζύμωση (μετατροπή της γλυκόζης σε γαλακτικό οξύ και αιθανόλη), οξείδωση του πυροσταφυλικού σε Acetyl-CoA το οποίο μετατρέπεται σε οξικό, αιθανόλη ή μίγμα των δύο, αναγωγή του πυροσταφυλικού σε γαλακτικό, αναγωγή του γαλακτικού σε προπιονικό και οξικογένεση από αιθανόλη (θεωρητικά και από γαλακτικό, αλλά το γαλακτικό μειώνεται από 45 C και πάνω). Όλες αυτές οι αντιδράσεις δείχνουν να συμβαίνουν σε κάποιο βαθμό για να εξηγήσουμε τα πειραματικά αποτελέσματα.</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49840"/>
            <a:ext cx="10972080" cy="7610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Ισοζύγια Μάζας</a:t>
            </a:r>
            <a:endParaRPr b="0" lang="en-US" sz="3300" spc="-1" strike="noStrike">
              <a:solidFill>
                <a:schemeClr val="dk1"/>
              </a:solidFill>
              <a:latin typeface="Calibri"/>
            </a:endParaRPr>
          </a:p>
        </p:txBody>
      </p:sp>
      <p:sp>
        <p:nvSpPr>
          <p:cNvPr id="74" name="PlaceHolder 2"/>
          <p:cNvSpPr>
            <a:spLocks noGrp="1"/>
          </p:cNvSpPr>
          <p:nvPr>
            <p:ph/>
          </p:nvPr>
        </p:nvSpPr>
        <p:spPr>
          <a:xfrm>
            <a:off x="609480" y="128808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400" spc="-1" strike="noStrike">
                <a:solidFill>
                  <a:schemeClr val="dk1"/>
                </a:solidFill>
                <a:latin typeface="Calibri"/>
              </a:rPr>
              <a:t>Όμως, από μία πρώτη δοκιμή των ισοζυγίων μάζας, είχε προκύψει πως με αυτές τις αντιδράσεις και μόνο παραγόντουσαν περισσότερα προιόντα από ότι έπρεπε. Για αυτό, πρέπει να λάβουμε υπόψην και δύο άλλες διεργασίες. Το σύστημα λειτουργεί κυρίως αναερόβια (εφόσον δεν τροφοδοτείται με οξυγόνο) αλλά δεν είναι σε πλήρως αναερόβια ατμόσφαιρα, οπότε υπάρχει μία ποσότητα οξυγόνου που μπαίνει στον αντιδραστήρα. Άρα, κάποια σάκχαρα καταναλώνονται αερόβια μέσω του κύκλου του Kreb's. Επίσης, κάποια ποσότητα υποστρώματος χρησιμοποιείται σε κάθε περίπτωση και για την ανάπτυξη της βιομάζας των μικροοργανισμών και όχι για παραγωγή προιόντων. Είναι δύσκολο να προσδιορίσουμε το 2ο χωρίς κανένα δεδομένο για την βιομάζα, οπότε εγώ υπέθεσα μόνο το πρώτο.</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Ισοζύγια με μερική αερόβια δράση</a:t>
            </a:r>
            <a:endParaRPr b="0" lang="en-US" sz="3300" spc="-1" strike="noStrike">
              <a:solidFill>
                <a:schemeClr val="dk1"/>
              </a:solidFill>
              <a:latin typeface="Calibri"/>
            </a:endParaRPr>
          </a:p>
        </p:txBody>
      </p:sp>
      <p:sp>
        <p:nvSpPr>
          <p:cNvPr id="76" name="PlaceHolder 2"/>
          <p:cNvSpPr>
            <a:spLocks noGrp="1"/>
          </p:cNvSpPr>
          <p:nvPr>
            <p:ph/>
          </p:nvPr>
        </p:nvSpPr>
        <p:spPr>
          <a:xfrm>
            <a:off x="609480" y="160020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400" spc="-1" strike="noStrike">
                <a:solidFill>
                  <a:schemeClr val="dk1"/>
                </a:solidFill>
                <a:latin typeface="Calibri"/>
              </a:rPr>
              <a:t>Αν συμπεριλάβουμε αυτή την διεργασία η οποία καταναλώνει σάκχαρα αλλά δεν παράγει κάποιο διαλυτό προιόν, μπορούμε να βρούμε σε τι βαθμό πραγματοποιείται η κάθε αντίδραση για να πετύχουμε τις τελικές συγκεντρώσεις που μετρήσαμε. Τα αποτελέσματα που προέκυψαν δεν είναι σίγουρο πως είναι μοναδικά, αλλά εφόσον συμφωνούν με την βιβλιογραφία (η οποία λέει πως όλες αυτές οι αντιδράσεις μπορούν να παρατηρηθούν σε ένα τέτοιο σύστημα) και με τα πειραματικά δεδομένα (καταλήγει σε ακριβώς ίδιες συγκεντρώσεις με τις πειραματικές) είναι πολύ πιθανό να είναι αποτελέσματα τα οποία έχουν ισχύ.</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57400"/>
            <a:ext cx="10929600" cy="36720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Αποτελέσματα της μελέτης</a:t>
            </a:r>
            <a:endParaRPr b="0" lang="en-US" sz="3200" spc="-1" strike="noStrike">
              <a:solidFill>
                <a:schemeClr val="dk1"/>
              </a:solidFill>
              <a:latin typeface="Calibri"/>
            </a:endParaRPr>
          </a:p>
        </p:txBody>
      </p:sp>
      <p:sp>
        <p:nvSpPr>
          <p:cNvPr id="78" name="PlaceHolder 2"/>
          <p:cNvSpPr>
            <a:spLocks noGrp="1"/>
          </p:cNvSpPr>
          <p:nvPr>
            <p:ph/>
          </p:nvPr>
        </p:nvSpPr>
        <p:spPr>
          <a:xfrm>
            <a:off x="733680" y="624600"/>
            <a:ext cx="10290240" cy="83772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1800" spc="-1" strike="noStrike">
                <a:solidFill>
                  <a:schemeClr val="dk1"/>
                </a:solidFill>
                <a:latin typeface="Calibri"/>
              </a:rPr>
              <a:t>Το αποτέλεσμα της παραπάνω μελέτης θα πρέπει να είναι σε τι ποσοστό καταναλώνεται η κάθε ένωση σε κάθε αντίδραση, αν είναι αντιδρών, καθώς και σε τι ποσοστό παράγεται αν είναι προιόν. Οπότε, το αποτέλεσμα θα είναι ένας πίνακας της παρακάτω μορφής.</a:t>
            </a:r>
            <a:endParaRPr b="0" lang="en-US" sz="1800" spc="-1" strike="noStrike">
              <a:solidFill>
                <a:schemeClr val="dk1"/>
              </a:solidFill>
              <a:latin typeface="Calibri"/>
            </a:endParaRPr>
          </a:p>
        </p:txBody>
      </p:sp>
      <p:graphicFrame>
        <p:nvGraphicFramePr>
          <p:cNvPr id="79" name="Content Placeholder 5"/>
          <p:cNvGraphicFramePr/>
          <p:nvPr/>
        </p:nvGraphicFramePr>
        <p:xfrm>
          <a:off x="624600" y="1662840"/>
          <a:ext cx="10992600" cy="4633200"/>
        </p:xfrm>
        <a:graphic>
          <a:graphicData uri="http://schemas.openxmlformats.org/drawingml/2006/table">
            <a:tbl>
              <a:tblPr/>
              <a:tblGrid>
                <a:gridCol w="1030680"/>
                <a:gridCol w="603720"/>
                <a:gridCol w="753120"/>
                <a:gridCol w="931680"/>
                <a:gridCol w="980280"/>
                <a:gridCol w="658800"/>
                <a:gridCol w="658800"/>
                <a:gridCol w="658800"/>
                <a:gridCol w="753120"/>
                <a:gridCol w="792720"/>
                <a:gridCol w="658800"/>
                <a:gridCol w="1182960"/>
                <a:gridCol w="792720"/>
              </a:tblGrid>
              <a:tr h="481680">
                <a:tc>
                  <a:txBody>
                    <a:bodyPr anchor="t">
                      <a:noAutofit/>
                    </a:bodyPr>
                    <a:p>
                      <a:endParaRPr b="0" lang="en-US" sz="1350" spc="-1" strike="noStrike">
                        <a:solidFill>
                          <a:srgbClr val="ffffff"/>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Init</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SucHyd</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Glycolysis</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Heterolact</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PyrOx</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Acet</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Lact</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Eth</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Aceteth</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Prop</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Acetogenesis</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Final</a:t>
                      </a:r>
                      <a:endParaRPr b="0" lang="en-US" sz="135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87800">
                <a:tc>
                  <a:txBody>
                    <a:bodyPr anchor="t">
                      <a:noAutofit/>
                    </a:bodyPr>
                    <a:p>
                      <a:pPr defTabSz="343080">
                        <a:lnSpc>
                          <a:spcPct val="100000"/>
                        </a:lnSpc>
                        <a:tabLst>
                          <a:tab algn="l" pos="0"/>
                        </a:tabLst>
                      </a:pPr>
                      <a:r>
                        <a:rPr b="0" lang="en-US" sz="1350" spc="-1" strike="noStrike">
                          <a:solidFill>
                            <a:srgbClr val="000000"/>
                          </a:solidFill>
                          <a:latin typeface="Calibri"/>
                        </a:rPr>
                        <a:t>Sucrose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87800">
                <a:tc>
                  <a:txBody>
                    <a:bodyPr anchor="t">
                      <a:noAutofit/>
                    </a:bodyPr>
                    <a:p>
                      <a:pPr defTabSz="343080">
                        <a:lnSpc>
                          <a:spcPct val="100000"/>
                        </a:lnSpc>
                        <a:tabLst>
                          <a:tab algn="l" pos="0"/>
                        </a:tabLst>
                      </a:pPr>
                      <a:r>
                        <a:rPr b="0" lang="en-US" sz="1350" spc="-1" strike="noStrike">
                          <a:solidFill>
                            <a:srgbClr val="000000"/>
                          </a:solidFill>
                          <a:latin typeface="Calibri"/>
                        </a:rPr>
                        <a:t>Glucose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0.599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0.401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-0.121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-0.879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7800">
                <a:tc>
                  <a:txBody>
                    <a:bodyPr anchor="t">
                      <a:noAutofit/>
                    </a:bodyPr>
                    <a:p>
                      <a:pPr defTabSz="343080">
                        <a:lnSpc>
                          <a:spcPct val="100000"/>
                        </a:lnSpc>
                        <a:tabLst>
                          <a:tab algn="l" pos="0"/>
                        </a:tabLst>
                      </a:pPr>
                      <a:r>
                        <a:rPr b="0" lang="en-US" sz="1350" spc="-1" strike="noStrike">
                          <a:solidFill>
                            <a:srgbClr val="000000"/>
                          </a:solidFill>
                          <a:latin typeface="Calibri"/>
                        </a:rPr>
                        <a:t>Fructose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0.773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0.227</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-0.983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0.0170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685800">
                <a:tc>
                  <a:txBody>
                    <a:bodyPr anchor="t">
                      <a:noAutofit/>
                    </a:bodyPr>
                    <a:p>
                      <a:pPr defTabSz="343080">
                        <a:lnSpc>
                          <a:spcPct val="100000"/>
                        </a:lnSpc>
                        <a:tabLst>
                          <a:tab algn="l" pos="0"/>
                        </a:tabLst>
                      </a:pPr>
                      <a:r>
                        <a:rPr b="0" lang="en-US" sz="1350" spc="-1" strike="noStrike">
                          <a:solidFill>
                            <a:srgbClr val="000000"/>
                          </a:solidFill>
                          <a:latin typeface="Calibri"/>
                        </a:rPr>
                        <a:t>Pyruvate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-0.532</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-0.176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-0.241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-0.0451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-0.0055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7800">
                <a:tc>
                  <a:txBody>
                    <a:bodyPr anchor="t">
                      <a:noAutofit/>
                    </a:bodyPr>
                    <a:p>
                      <a:pPr defTabSz="343080">
                        <a:lnSpc>
                          <a:spcPct val="100000"/>
                        </a:lnSpc>
                        <a:tabLst>
                          <a:tab algn="l" pos="0"/>
                        </a:tabLst>
                      </a:pPr>
                      <a:r>
                        <a:rPr b="0" lang="en-US" sz="1350" spc="-1" strike="noStrike">
                          <a:solidFill>
                            <a:srgbClr val="000000"/>
                          </a:solidFill>
                          <a:latin typeface="Calibri"/>
                        </a:rPr>
                        <a:t>Lactate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0.325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0.313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0.362</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-0.171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0.829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02920">
                <a:tc>
                  <a:txBody>
                    <a:bodyPr anchor="t">
                      <a:noAutofit/>
                    </a:bodyPr>
                    <a:p>
                      <a:pPr defTabSz="343080">
                        <a:lnSpc>
                          <a:spcPct val="100000"/>
                        </a:lnSpc>
                        <a:tabLst>
                          <a:tab algn="l" pos="0"/>
                        </a:tabLst>
                      </a:pPr>
                      <a:r>
                        <a:rPr b="0" lang="en-US" sz="1350" spc="-1" strike="noStrike">
                          <a:solidFill>
                            <a:srgbClr val="000000"/>
                          </a:solidFill>
                          <a:latin typeface="Calibri"/>
                        </a:rPr>
                        <a:t>Acetate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0.464</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0.391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0.00609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0.138</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02920">
                <a:tc>
                  <a:txBody>
                    <a:bodyPr anchor="t">
                      <a:noAutofit/>
                    </a:bodyPr>
                    <a:p>
                      <a:pPr defTabSz="343080">
                        <a:lnSpc>
                          <a:spcPct val="100000"/>
                        </a:lnSpc>
                        <a:tabLst>
                          <a:tab algn="l" pos="0"/>
                        </a:tabLst>
                      </a:pPr>
                      <a:r>
                        <a:rPr b="0" lang="en-US" sz="1350" spc="-1" strike="noStrike">
                          <a:solidFill>
                            <a:srgbClr val="000000"/>
                          </a:solidFill>
                          <a:latin typeface="Calibri"/>
                        </a:rPr>
                        <a:t>Propionate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0.540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0.460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02920">
                <a:tc>
                  <a:txBody>
                    <a:bodyPr anchor="t">
                      <a:noAutofit/>
                    </a:bodyPr>
                    <a:p>
                      <a:pPr defTabSz="343080">
                        <a:lnSpc>
                          <a:spcPct val="100000"/>
                        </a:lnSpc>
                        <a:tabLst>
                          <a:tab algn="l" pos="0"/>
                        </a:tabLst>
                      </a:pPr>
                      <a:r>
                        <a:rPr b="0" lang="en-US" sz="1350" spc="-1" strike="noStrike">
                          <a:solidFill>
                            <a:srgbClr val="000000"/>
                          </a:solidFill>
                          <a:latin typeface="Calibri"/>
                        </a:rPr>
                        <a:t>Ethanol</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0.089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0.741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0.160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0.0098</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-0.215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0.785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23440" y="234360"/>
            <a:ext cx="10898640" cy="40392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Γραφικό αποτέλεσμα</a:t>
            </a:r>
            <a:endParaRPr b="0" lang="en-US" sz="3200" spc="-1" strike="noStrike">
              <a:solidFill>
                <a:schemeClr val="dk1"/>
              </a:solidFill>
              <a:latin typeface="Calibri"/>
            </a:endParaRPr>
          </a:p>
        </p:txBody>
      </p:sp>
      <p:sp>
        <p:nvSpPr>
          <p:cNvPr id="81" name="PlaceHolder 2"/>
          <p:cNvSpPr>
            <a:spLocks noGrp="1"/>
          </p:cNvSpPr>
          <p:nvPr>
            <p:ph/>
          </p:nvPr>
        </p:nvSpPr>
        <p:spPr>
          <a:xfrm>
            <a:off x="375480" y="997560"/>
            <a:ext cx="4010400" cy="523260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200" spc="-1" strike="noStrike">
                <a:solidFill>
                  <a:schemeClr val="dk1"/>
                </a:solidFill>
                <a:latin typeface="Calibri"/>
              </a:rPr>
              <a:t>Ο προηγούμενος πίνακας έχει αρκετή πληροφορία, αλλά γενικά είναι πιο ωραίο να δείξουμε ένα γραφικό αποτέλεσμα το οποίο να έχει αυτές τις πληροφορίες. Οπότε έφτιαξα αυτό το γράφημα το οποίο δείχνει ποιοτικά ποιές είναι οι αντιδράσεις που διεξάγονται, αλλά με color coding δείχνει σε τι συγκέντρωση φτάνει η κάθε ένωση και σε τι ποσοστό παράγεται το κάθε προιόν από την κάθε αντίδραση.</a:t>
            </a:r>
            <a:endParaRPr b="0" lang="en-US" sz="2200" spc="-1" strike="noStrike">
              <a:solidFill>
                <a:schemeClr val="dk1"/>
              </a:solidFill>
              <a:latin typeface="Calibri"/>
            </a:endParaRPr>
          </a:p>
        </p:txBody>
      </p:sp>
      <p:pic>
        <p:nvPicPr>
          <p:cNvPr id="82" name="Picture 1" descr="../plots/metabolic_results/40_2.png"/>
          <p:cNvPicPr/>
          <p:nvPr/>
        </p:nvPicPr>
        <p:blipFill>
          <a:blip r:embed="rId1"/>
          <a:stretch/>
        </p:blipFill>
        <p:spPr>
          <a:xfrm>
            <a:off x="4570920" y="1210680"/>
            <a:ext cx="7214040" cy="4808880"/>
          </a:xfrm>
          <a:prstGeom prst="rect">
            <a:avLst/>
          </a:prstGeom>
          <a:ln w="9525">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70600" y="163440"/>
            <a:ext cx="10734480" cy="47448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Συμπεράσματα από αυτή τη μελέτη</a:t>
            </a:r>
            <a:endParaRPr b="0" lang="en-US" sz="3200" spc="-1" strike="noStrike">
              <a:solidFill>
                <a:schemeClr val="dk1"/>
              </a:solidFill>
              <a:latin typeface="Calibri"/>
            </a:endParaRPr>
          </a:p>
        </p:txBody>
      </p:sp>
      <p:sp>
        <p:nvSpPr>
          <p:cNvPr id="84" name="PlaceHolder 2"/>
          <p:cNvSpPr>
            <a:spLocks noGrp="1"/>
          </p:cNvSpPr>
          <p:nvPr>
            <p:ph/>
          </p:nvPr>
        </p:nvSpPr>
        <p:spPr>
          <a:xfrm>
            <a:off x="609480" y="780840"/>
            <a:ext cx="4597920" cy="551196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000" spc="-1" strike="noStrike">
                <a:solidFill>
                  <a:schemeClr val="dk1"/>
                </a:solidFill>
                <a:latin typeface="Calibri"/>
              </a:rPr>
              <a:t>Κάνοντας αυτή την ανάλυση για τα 10 πειράματα μας (2 θερμοκρασίες και 5 ποσότητες), μπορούμε να βγάλουμε κάποια χρήσιμα συμπεράσματα. Και το γεγονός ότι πολλά από αυτά έρχονται και σε συμφωνία με τις αναλύσεις με οδηγεί στο συμπέρασμα ότι η αυτή η ανάλυση είχε νόημα και δεν έχουν βγεί τελείως άκυρα αποτελέσματα από την πραγματικότητα.</a:t>
            </a:r>
            <a:endParaRPr b="0" lang="en-US" sz="2000" spc="-1" strike="noStrike">
              <a:solidFill>
                <a:schemeClr val="dk1"/>
              </a:solidFill>
              <a:latin typeface="Calibri"/>
            </a:endParaRPr>
          </a:p>
          <a:p>
            <a:pPr indent="0" defTabSz="343080">
              <a:lnSpc>
                <a:spcPct val="100000"/>
              </a:lnSpc>
              <a:spcBef>
                <a:spcPts val="210"/>
              </a:spcBef>
              <a:buNone/>
              <a:tabLst>
                <a:tab algn="l" pos="0"/>
              </a:tabLst>
            </a:pPr>
            <a:endParaRPr b="0" lang="en-US" sz="2000" spc="-1" strike="noStrike">
              <a:solidFill>
                <a:schemeClr val="dk1"/>
              </a:solidFill>
              <a:latin typeface="Calibri"/>
            </a:endParaRPr>
          </a:p>
          <a:p>
            <a:pPr indent="0" defTabSz="343080">
              <a:lnSpc>
                <a:spcPct val="100000"/>
              </a:lnSpc>
              <a:spcBef>
                <a:spcPts val="210"/>
              </a:spcBef>
              <a:buNone/>
              <a:tabLst>
                <a:tab algn="l" pos="0"/>
              </a:tabLst>
            </a:pPr>
            <a:r>
              <a:rPr b="0" lang="en-US" sz="2000" spc="-1" strike="noStrike">
                <a:solidFill>
                  <a:schemeClr val="dk1"/>
                </a:solidFill>
                <a:latin typeface="Calibri"/>
              </a:rPr>
              <a:t>Ένα παράδειγμα που φάνηκε πολύ εδώ ήταν ότι σε κάθε πείραμα η ποσότητα γλυκόζης που πήγαινε σε heterolactic ήταν πολύ κοντινή</a:t>
            </a:r>
            <a:endParaRPr b="0" lang="en-US" sz="2000" spc="-1" strike="noStrike">
              <a:solidFill>
                <a:schemeClr val="dk1"/>
              </a:solidFill>
              <a:latin typeface="Calibri"/>
            </a:endParaRPr>
          </a:p>
        </p:txBody>
      </p:sp>
      <p:pic>
        <p:nvPicPr>
          <p:cNvPr id="85" name="Picture 1" descr="../plots/metabolic_results/heterolactate_flux.png"/>
          <p:cNvPicPr/>
          <p:nvPr/>
        </p:nvPicPr>
        <p:blipFill>
          <a:blip r:embed="rId1"/>
          <a:stretch/>
        </p:blipFill>
        <p:spPr>
          <a:xfrm>
            <a:off x="5574240" y="865800"/>
            <a:ext cx="5990760" cy="4500360"/>
          </a:xfrm>
          <a:prstGeom prst="rect">
            <a:avLst/>
          </a:prstGeom>
          <a:ln w="9525">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609480" y="160020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400" spc="-1" strike="noStrike">
                <a:solidFill>
                  <a:schemeClr val="dk1"/>
                </a:solidFill>
                <a:latin typeface="Calibri"/>
              </a:rPr>
              <a:t>Σε αυτό το γράφημα φαίνεται ότι η κατανάλωση γλυκόζης από heterolactic είναι 75-85% της γλυκόζης πρακτικά σε όλα τα πειράματα. Οπότε, μπορούμε να πούμε πως οι μικροοργανισμοί που προσθέτουμε δεν έχουν αυτό το μεταβολικό μονοπάτι αλλά δεν το επηρεάζουν και με κάποιον τρόπο. Επίσης, να σχολιάσω ότι με βάση τα πειράματα (είχε φανεί ιδιαίτερα πολύ στους 45 που είχαμε και το συχνό sampling) το οξικό και το προπιονικό παράγονται με μία καθυστέρηση σε σχέση με την αιθανόλη και το γαλακτικό, οπότε ταιριάζει νομίζω να πούμε ότι η γλυκόζη (η οποία έχει τελειώσει σε 24 ώρες) πήγε σε μονοπάτι που παράγει μόνο αυτά τα δύο κατά κύριο λόγο και το περισσότερο οξικό και προπιονικό παράχθηκαν από την φρουκτόζη (η οποία μεταβολίζεται πιο αργά) και να εξηγήσουμε έτσι το delay που υπάρχει για την παραγωγή τους.</a:t>
            </a:r>
            <a:endParaRPr b="0" lang="en-US" sz="2400" spc="-1" strike="noStrike">
              <a:solidFill>
                <a:schemeClr val="dk1"/>
              </a:solidFill>
              <a:latin typeface="Calibri"/>
            </a:endParaRPr>
          </a:p>
        </p:txBody>
      </p:sp>
      <p:sp>
        <p:nvSpPr>
          <p:cNvPr id="87" name=""/>
          <p:cNvSpPr txBox="1"/>
          <p:nvPr/>
        </p:nvSpPr>
        <p:spPr>
          <a:xfrm>
            <a:off x="772560" y="234000"/>
            <a:ext cx="8955360" cy="515520"/>
          </a:xfrm>
          <a:prstGeom prst="rect">
            <a:avLst/>
          </a:prstGeom>
          <a:noFill/>
          <a:ln w="0">
            <a:noFill/>
          </a:ln>
        </p:spPr>
        <p:txBody>
          <a:bodyPr lIns="90000" rIns="90000" tIns="45000" bIns="45000" anchor="t">
            <a:noAutofit/>
          </a:bodyPr>
          <a:p>
            <a:r>
              <a:rPr b="0" lang="en-US" sz="3000" spc="-1" strike="noStrike">
                <a:solidFill>
                  <a:srgbClr val="000000"/>
                </a:solidFill>
                <a:latin typeface="Arial"/>
              </a:rPr>
              <a:t>Επεξήγηση</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14000" y="187560"/>
            <a:ext cx="11476440" cy="57744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Παραγωγή προπιονικού</a:t>
            </a:r>
            <a:endParaRPr b="0" lang="en-US" sz="3200" spc="-1" strike="noStrike">
              <a:solidFill>
                <a:schemeClr val="dk1"/>
              </a:solidFill>
              <a:latin typeface="Calibri"/>
            </a:endParaRPr>
          </a:p>
        </p:txBody>
      </p:sp>
      <p:pic>
        <p:nvPicPr>
          <p:cNvPr id="89" name="Picture 1" descr="../plots/metabolic_results/propionate_flux_35.png"/>
          <p:cNvPicPr/>
          <p:nvPr/>
        </p:nvPicPr>
        <p:blipFill>
          <a:blip r:embed="rId1"/>
          <a:stretch/>
        </p:blipFill>
        <p:spPr>
          <a:xfrm>
            <a:off x="393840" y="1658160"/>
            <a:ext cx="5524920" cy="4150440"/>
          </a:xfrm>
          <a:prstGeom prst="rect">
            <a:avLst/>
          </a:prstGeom>
          <a:ln w="9525">
            <a:noFill/>
          </a:ln>
        </p:spPr>
      </p:pic>
      <p:pic>
        <p:nvPicPr>
          <p:cNvPr id="90" name="Picture 2" descr="../plots/metabolic_results/propionate_flux_40.png"/>
          <p:cNvPicPr/>
          <p:nvPr/>
        </p:nvPicPr>
        <p:blipFill>
          <a:blip r:embed="rId2"/>
          <a:stretch/>
        </p:blipFill>
        <p:spPr>
          <a:xfrm>
            <a:off x="6419520" y="1798560"/>
            <a:ext cx="5317560" cy="3994560"/>
          </a:xfrm>
          <a:prstGeom prst="rect">
            <a:avLst/>
          </a:prstGeom>
          <a:ln w="9525">
            <a:noFill/>
          </a:ln>
        </p:spPr>
      </p:pic>
      <p:sp>
        <p:nvSpPr>
          <p:cNvPr id="91" name=""/>
          <p:cNvSpPr txBox="1"/>
          <p:nvPr/>
        </p:nvSpPr>
        <p:spPr>
          <a:xfrm>
            <a:off x="624600" y="1077480"/>
            <a:ext cx="56869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Το προπιονικό είχε επίσης αξιοσημείωτη συμπεριφορά</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LibreOffice/24.2.0.3$Linux_X86_64 LibreOffice_project/420$Build-3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2024-02-06T13:35:59Z</dcterms:created>
  <dc:creator>Vidianos Giannitsis</dc:creator>
  <dc:description/>
  <dc:language>en-US</dc:language>
  <cp:lastModifiedBy/>
  <dcterms:modified xsi:type="dcterms:W3CDTF">2024-02-06T16:06:05Z</dcterms:modified>
  <cp:revision>3</cp:revision>
  <dc:subject/>
  <dc:title>Ισοζύγια μάζας στα lab scale πειράματα και εύρεση του μεταβολικού μονοπατιού</dc:title>
</cp:coreProperties>
</file>