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7D1F9-37C3-4C71-8FD9-3992DE076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810BDB-28F7-46D3-8A6B-559C79B4C3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418E9-C442-4F43-B219-B1362FE0E4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AB114F-D220-4951-977A-AAA66E8F34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2AA95-3387-433E-BC02-C2AEB7ED5D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28CD9-E688-41B4-BC3F-6F76289F0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E569A5-33F8-4D59-9F21-AE67A52343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44E86-C09B-4071-9DDA-A0A797C638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BB96F-A860-443A-BC2E-02F82C3CA9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E90D4-6C20-49E6-9A77-F2B21A82E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A0747-99AA-40C1-9B01-1EE6E2D395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D553F-FA4F-46AD-A710-9A5201B8A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62F1A9-B47A-48CE-8A9B-77AF948C157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Lab Scale Πειράματα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23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Συνολικά αποτελέσματα και συμπεράσματα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3ο πείραμα – Συμπεράσματα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037160"/>
            <a:ext cx="9071280" cy="389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Στην μεσόφιλη αυτή θερμοκρασία, η παραγωγή αιθανόλης και γαλακτικού οξέος είναι σημαντικότερη.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Η φρουκτόζη τελειώνει πολύ πιο γρήγορα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Οξικό παράγεται κυρίως στα πειράματα με 0 και 1 ml, οπότε οφείλεται μάλλον στους ενδογενείς μικροοργανισμούς των FW.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6080"/>
            <a:ext cx="9071280" cy="86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3ο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30920" y="828000"/>
            <a:ext cx="6928560" cy="461916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7581240" y="817560"/>
            <a:ext cx="225864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Εδώ φαίνεται πολύ πιο ξεκάθαρα η αύξηση των προιόντων με τον χρόνο. Το πείραμα στα 2 ml δείχνει να είναι το καλύτερο, βέβαια επειδή ξεκίνησε και από υψηλά σάκχαρα σχετικά με τα άλλα, αυτό το συμπέρασμα δεν είναι σίγουρα σωστό.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4ο πείραμα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Ίδια λογική με το 3ο πείραμα, αλλάζοντας την θερμοκρασία από 35 C στους 40 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-702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4ο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473480" y="740160"/>
            <a:ext cx="7398720" cy="49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904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4ο πείραμα - Συμπεράσματα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198080"/>
            <a:ext cx="9071280" cy="39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Η αιθανόλη που παράγεται είναι ξανά χαμηλή σε αυτή τη θερμοκρασία.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Το γαλακτικό οξύ παραμένει μεγάλο και συνοδεύεται κυρίως από οξικό οξύ.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Το προπιονικό οξύ παράγεται σε παρόμοιο βαθμό και στα 2 πειράματα που σημαίνει ότι δεν επηρεάζεται τόσο από την θερμοκρασία.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889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4ο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73240" y="712080"/>
            <a:ext cx="7121880" cy="47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84600"/>
            <a:ext cx="9071280" cy="7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Σύγκριση των πειραμάτων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27960" y="830880"/>
            <a:ext cx="936396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Μπορούμε να συγκρίνουμε τα πειράματα με βάση πόσα προιόντα παρήγαγαν προς τα αρχικά τους σάκχαρα για να δούμε που υπάρχει η καλύτερη απόδοση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315760" y="2715840"/>
            <a:ext cx="3803040" cy="25351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10560" y="2606400"/>
            <a:ext cx="4034880" cy="26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97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5ο πείραμα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11840" y="1104840"/>
            <a:ext cx="9228960" cy="45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Μέτρηση ολικών στερεών και μείωσης μάζας σε διάρκεια 2 εβδομάδων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Σύνθηκες: T = 35 C, 200 ml FW, 600 ml νερό, 2 ml mix, 7 ίδια δείγματα. Καταγραφή της συνολικής μάζας, ακριβής μάζας FW, μάζας δοχείου.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Αφαίρεση ενός δείγματος τις μέρες: 1, 2, 3, 7, 9, 11, 14, καταγραφή της μάζας και του όγκου του, ξήρανση και μέτρηση της ξηρής μάζας.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91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257800" y="1422000"/>
            <a:ext cx="4241160" cy="28270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7600" y="1397520"/>
            <a:ext cx="4382640" cy="29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1ο πείραμα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Προκαταρκτικό πείραμα εξέτασης της υδρόλυσης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Ένα δείγμα, Τ = 45 C, διάρκεια 24 h, ποσότητα: 600 ml νερό, 200 g FW.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Βασικό συμπέρασμα ότι υπάρχουν μικροοργανισμοί στο μιξ και άρα η μελέτη γίνεται πιο περίπλοκη από απλή υδρόλυση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2ο πείραμα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4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Προσπάθεια ερμηνείας της διεργασίας μέσω κινητικής μελέτης.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ource Han Sans CN"/>
              </a:rPr>
              <a:t>2 ίδια δείγματα, Τ = 45 C, ποσότητα μιξ = 2 ml, ποσότητα: 600 ml νερό, 200 g FW, διάρκεια μία εβδομάδα με συχνή δειγματοληψία.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ource Han Sans CN"/>
              </a:rPr>
              <a:t>Ερμηνεία αποτελεσμάτων με βάση την HPLC η οποία μετρούσε σάκχαρα και 4 μεταβολικά προιόντα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1231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2ο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228680" y="937440"/>
            <a:ext cx="6928920" cy="46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1105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2ο πείραμα - Συμπεράσματα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172160"/>
            <a:ext cx="90712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Η γλυκόζη και η σακχαρόζη μεταβολίζονται γρήγορα ενώ η φρουκτόζη όχι.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Παράγεται αρχικά αιθανόλη και γαλακτικό οξύ και έπειτα καταναλώνονται εις βάρος του οξικού και του προπιονικού οξέος που έχουν σταθερή αύξηση.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Τα προιόντα που βλέπουμε οφείλονται κυρίως σε αναερόβιες διεργασίες, οπότε η συχνή δειγματοληψία ενδέχεται να επηρεάζει αρνητικά το αποτέλεσμα καθώς αυξάνει το οξυγόνο στο δοχείο.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2ο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70000" y="767880"/>
            <a:ext cx="7134840" cy="47566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7619760" y="856080"/>
            <a:ext cx="2207160" cy="45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Η μείωση των προιόντων σε κάποια σημεία είναι πολύ πιθανό να οφείλεται στο ότι μπαίνει οξυγόνο στον αντιδραστήρα και ευνοεί αερόβιες διεργασίες για ένα σύντομο διάστημα.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2ο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619760" y="856080"/>
            <a:ext cx="2207160" cy="45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Επίσης, στο πείραμα αυτό γινόταν συχνή δειγματοληψία των 10 ml. Οπότε, ο τελικός όγκος είχε πολύ σημαντική διαφορά από τον αρχικό. Για αυτό ίσως έχει νόημα να δούμε και το διάγραμμα μάζας όπου έχει ληφθεί υπόψην η μεταβολή του όγκου.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360" y="853920"/>
            <a:ext cx="6851520" cy="45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77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3ο πείραμα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108080"/>
            <a:ext cx="9071280" cy="358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Monitoring της διεργασίας για 4 ημέρες με ημερήσια δειγματοληψία για να δούμε την γενική συμπεριφορά του μιξ σε διαφορετικές θερμοκρασίες και ποσότητες.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ource Han Sans CN"/>
              </a:rPr>
              <a:t>Συνθήκες: Τ = 35 C, ποσότητες 0, 1, 2, 4 και 8 ml mix, ποσότητα: 600 ml νερό, 200 g FW.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-1029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3o πείραμα - Αποτελέσματα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338840" y="750960"/>
            <a:ext cx="7065720" cy="47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2023-12-17T13:16:45Z</dcterms:created>
  <dc:creator/>
  <dc:description/>
  <dc:language>en-US</dc:language>
  <cp:lastModifiedBy/>
  <dcterms:modified xsi:type="dcterms:W3CDTF">2023-12-18T19:51:55Z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