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39767" y="2666414"/>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Vidya</a:t>
            </a:r>
            <a:r>
              <a:rPr lang="en-IN" spc="15" dirty="0"/>
              <a:t> G </a:t>
            </a:r>
            <a:r>
              <a:rPr lang="en-IN" spc="15" dirty="0" smtClean="0"/>
              <a:t>S</a:t>
            </a:r>
            <a:endParaRPr spc="15" dirty="0"/>
          </a:p>
        </p:txBody>
      </p:sp>
      <p:sp>
        <p:nvSpPr>
          <p:cNvPr id="8" name="object 8"/>
          <p:cNvSpPr txBox="1"/>
          <p:nvPr/>
        </p:nvSpPr>
        <p:spPr>
          <a:xfrm>
            <a:off x="5715000" y="3366028"/>
            <a:ext cx="35052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a:cs typeface="Trebuchet MS"/>
              </a:rPr>
              <a:t>Plant </a:t>
            </a:r>
            <a:r>
              <a:rPr lang="en-IN" sz="2400" b="1" spc="10" dirty="0">
                <a:solidFill>
                  <a:srgbClr val="2D936B"/>
                </a:solidFill>
                <a:latin typeface="Trebuchet MS"/>
                <a:cs typeface="Trebuchet MS"/>
              </a:rPr>
              <a:t>Disease Detection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5609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32" y="1942055"/>
            <a:ext cx="3524250" cy="3381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946943"/>
            <a:ext cx="5797296"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5715000" y="2088867"/>
            <a:ext cx="4267200" cy="646331"/>
          </a:xfrm>
          <a:prstGeom prst="rect">
            <a:avLst/>
          </a:prstGeom>
          <a:noFill/>
        </p:spPr>
        <p:txBody>
          <a:bodyPr wrap="square" rtlCol="0">
            <a:spAutoFit/>
          </a:bodyPr>
          <a:lstStyle/>
          <a:p>
            <a:r>
              <a:rPr lang="en-US" sz="3600" b="1" dirty="0" smtClean="0">
                <a:ln w="0"/>
                <a:effectLst>
                  <a:outerShdw blurRad="38100" dist="19050" dir="2700000" algn="tl" rotWithShape="0">
                    <a:schemeClr val="dk1">
                      <a:alpha val="40000"/>
                    </a:schemeClr>
                  </a:outerShdw>
                </a:effectLst>
              </a:rPr>
              <a:t>AFTER PREDICTION</a:t>
            </a:r>
            <a:endParaRPr lang="en-IN"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dirty="0"/>
              <a:t>Plant Disease Detection</a:t>
            </a:r>
            <a:endParaRPr sz="4250" dirty="0"/>
          </a:p>
        </p:txBody>
      </p:sp>
      <p:sp>
        <p:nvSpPr>
          <p:cNvPr id="23" name="Text Placeholder 22">
            <a:extLst>
              <a:ext uri="{FF2B5EF4-FFF2-40B4-BE49-F238E27FC236}">
                <a16:creationId xmlns:a16="http://schemas.microsoft.com/office/drawing/2014/main" id="{20961D63-9143-98A1-603C-7588F81CEAF9}"/>
              </a:ext>
            </a:extLst>
          </p:cNvPr>
          <p:cNvSpPr>
            <a:spLocks noGrp="1"/>
          </p:cNvSpPr>
          <p:nvPr>
            <p:ph type="body" idx="1"/>
          </p:nvPr>
        </p:nvSpPr>
        <p:spPr>
          <a:xfrm>
            <a:off x="609599" y="1902617"/>
            <a:ext cx="6400801" cy="2462213"/>
          </a:xfrm>
        </p:spPr>
        <p:txBody>
          <a:bodyPr anchor="t"/>
          <a:lstStyle/>
          <a:p>
            <a:pPr algn="l"/>
            <a:r>
              <a:rPr lang="en-IN" sz="3200" dirty="0"/>
              <a:t>Our project focuses on the development of a system for </a:t>
            </a:r>
            <a:r>
              <a:rPr lang="en-IN" sz="3200" b="1" dirty="0"/>
              <a:t>Plant Disease Detection</a:t>
            </a:r>
            <a:r>
              <a:rPr lang="en-IN" sz="3200" dirty="0"/>
              <a:t> using advanced image processing and machine learning techniques.</a:t>
            </a:r>
            <a:endParaRPr lang="en-US" sz="3200"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AB080DCA-6575-FFED-0E4E-E3F205055833}"/>
              </a:ext>
            </a:extLst>
          </p:cNvPr>
          <p:cNvSpPr>
            <a:spLocks noGrp="1"/>
          </p:cNvSpPr>
          <p:nvPr>
            <p:ph type="body" idx="1"/>
          </p:nvPr>
        </p:nvSpPr>
        <p:spPr>
          <a:xfrm>
            <a:off x="2342794" y="1577339"/>
            <a:ext cx="6654879" cy="2954655"/>
          </a:xfrm>
        </p:spPr>
        <p:txBody>
          <a:bodyPr/>
          <a:lstStyle/>
          <a:p>
            <a:r>
              <a:rPr lang="en-IN" sz="3200" dirty="0"/>
              <a:t>This project aims to develop a Convolutional Neural Network (CNN) model for </a:t>
            </a:r>
            <a:r>
              <a:rPr lang="en-IN" sz="3200" b="1" dirty="0"/>
              <a:t>Plant Disease Detection</a:t>
            </a:r>
            <a:r>
              <a:rPr lang="en-IN" sz="3200" dirty="0"/>
              <a:t>, achieving an impressive 92% validation accuracy, showcasing the potential of deep learning in agriculture.</a:t>
            </a:r>
            <a:endParaRPr lang="en-US"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5541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5667DA47-435F-0643-BCD9-59E88AFCD28A}"/>
              </a:ext>
            </a:extLst>
          </p:cNvPr>
          <p:cNvSpPr>
            <a:spLocks noGrp="1"/>
          </p:cNvSpPr>
          <p:nvPr>
            <p:ph type="body" idx="1"/>
          </p:nvPr>
        </p:nvSpPr>
        <p:spPr>
          <a:xfrm>
            <a:off x="671512" y="1554189"/>
            <a:ext cx="7319963" cy="4637061"/>
          </a:xfrm>
        </p:spPr>
        <p:txBody>
          <a:bodyPr/>
          <a:lstStyle/>
          <a:p>
            <a:r>
              <a:rPr lang="en-US" sz="2800" dirty="0"/>
              <a:t>In agriculture, the inefficient detection of plant diseases is a critical issue, leading to reduced crop yields and economic losses. Implementing </a:t>
            </a:r>
            <a:r>
              <a:rPr lang="en-US" sz="2800" b="1" dirty="0"/>
              <a:t>Convolutional Neural Networks </a:t>
            </a:r>
            <a:r>
              <a:rPr lang="en-US" sz="2800" dirty="0"/>
              <a:t>(CNNs) offers a promising solution. CNNs are adept at image recognition tasks, enabling accurate classification of plant images based on disease symptoms. This provides farmers with a fast, automated, and accurate tool for timely interventions, minimizing crop losses and improving economic outcomes.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15719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609600" y="1577340"/>
            <a:ext cx="7696200" cy="6271260"/>
          </a:xfrm>
        </p:spPr>
        <p:txBody>
          <a:bodyPr/>
          <a:lstStyle/>
          <a:p>
            <a:r>
              <a:rPr lang="en-US" sz="3200" dirty="0"/>
              <a:t>This project highlights the successful implementation of a Convolutional Neural Network (CNN) model for plant disease detection, achieving a high validation accuracy of 92%. The use of deep learning in agriculture presents a valuable tool for timely and accurate identification of diseased plants, contributing to improved crop yields and agricultural practices.</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81072" y="14154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7772400" cy="6347460"/>
          </a:xfrm>
        </p:spPr>
        <p:txBody>
          <a:bodyPr/>
          <a:lstStyle/>
          <a:p>
            <a:r>
              <a:rPr lang="en-US" sz="3200" dirty="0"/>
              <a:t>This project has significant social impact, benefiting farmers, agricultural experts, and the broader agricultural community. By offering a fast and accurate tool for plant disease detection, it enables timely interventions to prevent crop losses, enhances disease monitoring, and contributes to improved food security and sustainable agriculture practices.</a:t>
            </a:r>
            <a:endParaRPr lang="en-IN"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8719" y="54965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029326" y="1143634"/>
            <a:ext cx="7007736" cy="5585460"/>
          </a:xfrm>
        </p:spPr>
        <p:txBody>
          <a:bodyPr/>
          <a:lstStyle/>
          <a:p>
            <a:r>
              <a:rPr lang="en-US" sz="3200" dirty="0"/>
              <a:t>The methodology used in this project utilizes a Convolutional Neural Network (CNN) trained on labeled plant images to achieve a high validation accuracy of 92% for disease detection. This deep learning approach offers a fast, automated, and accurate tool for identifying diseased plants, enabling timely interventions to prevent crop losses and improve agricultural practices.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277218" y="533971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 y="177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277218" y="58731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476117" y="1062669"/>
            <a:ext cx="8960549" cy="5410668"/>
          </a:xfrm>
        </p:spPr>
        <p:txBody>
          <a:bodyPr/>
          <a:lstStyle/>
          <a:p>
            <a:r>
              <a:rPr lang="en-US" sz="3200" dirty="0"/>
              <a:t>The adoption of Convolutional Neural Networks (CNNs) for plant disease detection is justified by their unique ability to analyze visual data and extract intricate features from plant images. This method's automatic learning and adaptation to complex patterns enable a high validation accuracy of 92%, providing a fast, automated, and accurate solution for addressing the challenges in agriculture</a:t>
            </a:r>
            <a:r>
              <a:rPr lang="en-US" sz="3200" dirty="0" smtClean="0"/>
              <a:t>. </a:t>
            </a:r>
            <a:r>
              <a:rPr lang="en-US" sz="3200" dirty="0"/>
              <a:t>This approach represents a cutting-edge application of artificial intelligence in agriculture, offering a fast and accurate solution for identifying diseased </a:t>
            </a:r>
            <a:r>
              <a:rPr lang="en-US" sz="3200" dirty="0" smtClean="0"/>
              <a:t>plants.</a:t>
            </a: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4" y="51116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p:cNvSpPr>
            <a:spLocks noGrp="1"/>
          </p:cNvSpPr>
          <p:nvPr>
            <p:ph type="body" idx="1"/>
          </p:nvPr>
        </p:nvSpPr>
        <p:spPr>
          <a:xfrm>
            <a:off x="752474" y="2110168"/>
            <a:ext cx="7477125" cy="3452432"/>
          </a:xfrm>
        </p:spPr>
        <p:txBody>
          <a:bodyPr/>
          <a:lstStyle/>
          <a:p>
            <a:r>
              <a:rPr lang="en-US" sz="3200" dirty="0"/>
              <a:t>The project leverages Python along with frameworks such as </a:t>
            </a:r>
            <a:r>
              <a:rPr lang="en-US" sz="3200" dirty="0" err="1"/>
              <a:t>TensorFlow</a:t>
            </a:r>
            <a:r>
              <a:rPr lang="en-US" sz="3200" dirty="0"/>
              <a:t> and </a:t>
            </a:r>
            <a:r>
              <a:rPr lang="en-US" sz="3200" dirty="0" err="1"/>
              <a:t>Keras</a:t>
            </a:r>
            <a:r>
              <a:rPr lang="en-US" sz="3200" dirty="0"/>
              <a:t>, along with modules like </a:t>
            </a:r>
            <a:r>
              <a:rPr lang="en-US" sz="3200" dirty="0" err="1"/>
              <a:t>NumPy</a:t>
            </a:r>
            <a:r>
              <a:rPr lang="en-US" sz="3200" dirty="0"/>
              <a:t>, </a:t>
            </a:r>
            <a:r>
              <a:rPr lang="en-US" sz="3200" dirty="0" err="1"/>
              <a:t>Matplotlib</a:t>
            </a:r>
            <a:r>
              <a:rPr lang="en-US" sz="3200" dirty="0"/>
              <a:t>, and possibly </a:t>
            </a:r>
            <a:r>
              <a:rPr lang="en-US" sz="3200" dirty="0" err="1"/>
              <a:t>Scikit</a:t>
            </a:r>
            <a:r>
              <a:rPr lang="en-US" sz="3200" dirty="0"/>
              <a:t>-learn, for implementing the Convolutional Neural Network (CNN) model for plant disease detection.</a:t>
            </a: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489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Vidya G S</vt:lpstr>
      <vt:lpstr>Plant Disease Detection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 G S</dc:title>
  <dc:creator>USER</dc:creator>
  <cp:lastModifiedBy>USER</cp:lastModifiedBy>
  <cp:revision>7</cp:revision>
  <dcterms:created xsi:type="dcterms:W3CDTF">2024-04-01T05:37:47Z</dcterms:created>
  <dcterms:modified xsi:type="dcterms:W3CDTF">2024-04-09T06:38:07Z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