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1A82-AAEC-CF09-95BD-51888C16A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A5D4A-7A19-9FA9-09F6-F8305A93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8879-B6D4-8834-39D5-3A60DB9F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CC2-6A09-EF95-4773-E83D5C1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765-CC91-C542-1156-AC33EFF2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BA15-8CAB-28C2-9031-F8F7F064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1B6D-309F-3400-2AE6-C6CF72C7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CF6B-1681-04C0-76CC-BEF6CDAB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351F-7B2A-B4CE-9B10-21DE9B9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AE72-C743-675E-2747-7334B3B3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940AD-D456-06BC-4F44-A092502C7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ACD06-DB1C-9042-6948-B0BEC428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3CD4-9C4D-701F-F4E9-4D247347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734A-CCC2-B9FE-C5E8-B1A0BBD3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31DF-2AE5-5C30-3724-B9A2C70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3C6-FDD1-A160-8A6E-2C372AEE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4E55-CEAD-2D7A-52C9-1C39CC1B6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5ACD-B403-AEAB-369F-FDEC4E7A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B507-A896-C4BD-7760-12E71CF2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5B4F-1383-5B51-0FD3-84CA03FE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6A88-E4EF-E009-8BCD-8D8DEA87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7D9-33D2-F2A6-7E95-595925EE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10BD-D263-FCDB-66CF-09BD4F0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8267-0530-5BCB-E3BC-E40E74F8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29D7-32A3-D952-13E6-3330B282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7CBF-586D-CF14-6EDF-A5C8390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5886-2D65-4501-07B2-D8F6F3DD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93E6-0D89-A48D-813A-921B2941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1862-8E84-5A5E-6B0A-8ADA2068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3EE2-3FB2-7D5C-A01B-BC1BD9E2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B7A-96FB-91E0-AB91-857086E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3F75-95A5-5F0C-3D69-C8545A6BC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056F-F73C-7A32-23D1-87CDB2781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3C892-F81C-07D4-3BF9-05EDFA44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2E7A-00F1-8467-B11A-9979B21A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B12E-C92C-F001-D377-B478548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C72E-B043-AD18-6B7E-EA8F12AC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4146A-59D9-9168-EB4C-32530596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A7188-5837-2262-359A-BF27B2A8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3EB1-8023-42F8-2F73-1C5297951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A5E64-70DB-07D7-A22B-3C8CF06C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2BB64-684F-AEAF-9394-6684CFE1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B7BF5-00DA-E766-2DAF-F2DAB382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FD461-A53D-D365-F1BD-9BC0DACD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2F9-E8EC-AF47-4E46-FA29D3DA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F80B8-EB17-0D6A-B3B0-27F4A690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8A07-B4D6-ADB7-62A1-2409026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B3916-D202-469E-11D5-83E63190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25EF1-E14B-1145-7592-0BE647A7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30A2C-058D-F8BA-2837-3D75755C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7A021-B958-0E75-C4DD-95CF26D2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1B9D-3192-17DD-DBAF-DAE1D80E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C1D7-4EB8-66BB-06B5-0E960CC5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CCB87-5B16-1E2E-490C-062096EA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8E2A-51A5-260F-88CF-30735D7E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55705-B271-814D-5DE1-4F03BDB9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97B5-1ADE-07EA-76B3-D78F91B5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257C-4CA7-5C74-A9B0-A494C8E9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EF92F-27B7-8BF0-50BF-A7075B06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404F2-D14F-CF7D-B5E4-2D4D7D44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7615C-09A2-2023-9FA9-E502CCAD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5233-8AE6-505A-9A43-478746D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8AB72-A7DD-D73A-313A-EC0C937D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1DF52-492E-1426-0F2F-9E21B32C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AB63-E7B8-2AF1-9225-EBE0782D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7DD1-C8B5-0306-C062-0FC5D41A1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9ED4-F4DC-0648-8341-BAC18606C3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DF19-3332-C0F2-519C-8E913781B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AC28B-E070-2FAE-D575-BF0E28336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C8D7-0F5D-3144-88CC-207270E91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5FAC1-7999-A393-CE7F-9B67736F9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Power BI 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C6B5-4C12-91F6-B2BE-BCCC4496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 snapshot of key KPIs and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0C88DDE3-EA67-D0DD-F26F-6B270A23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1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CE2F5-8205-6B7B-DFF5-C47A3B41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Total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75CD-D834-77D9-41FE-FC275895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slide displays the total sales figure.</a:t>
            </a:r>
          </a:p>
        </p:txBody>
      </p:sp>
      <p:pic>
        <p:nvPicPr>
          <p:cNvPr id="6" name="Picture 5" descr="A white and grey square with black text&#10;&#10;Description automatically generated">
            <a:extLst>
              <a:ext uri="{FF2B5EF4-FFF2-40B4-BE49-F238E27FC236}">
                <a16:creationId xmlns:a16="http://schemas.microsoft.com/office/drawing/2014/main" id="{64D3F361-4CC1-4413-FCFD-46E84906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9168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7F6C97-D6CE-253A-7C0D-3F0752C8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9BCE0-9799-4843-B778-64CD9433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" y="247649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EB27-2DFB-FFBA-3CE8-215A60A4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9526" y="2426898"/>
            <a:ext cx="3418709" cy="368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line chart visualizes the sales trend over time, showing growth or decline.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A354E578-4CEC-54BB-EF78-D696FEDD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5" y="2471419"/>
            <a:ext cx="6636588" cy="35505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917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95C5E-33EE-1AA8-50AB-82A4C083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by Category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2DF4-3C1F-F809-C192-5263A908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bar chart compares sales across different product categories.</a:t>
            </a:r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F21D410E-97F9-3F48-94D2-EA7CC8D6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816577"/>
            <a:ext cx="5708649" cy="51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0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A4AA1-8D6C-2365-5ACE-94132E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by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1612-6E1C-85BF-2B95-AD19C1C4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This pie chart breaks down the sales performance in different segments.</a:t>
            </a:r>
          </a:p>
        </p:txBody>
      </p:sp>
      <p:pic>
        <p:nvPicPr>
          <p:cNvPr id="5" name="Picture 4" descr="A pie chart with numbers and a few circles&#10;&#10;Description automatically generated">
            <a:extLst>
              <a:ext uri="{FF2B5EF4-FFF2-40B4-BE49-F238E27FC236}">
                <a16:creationId xmlns:a16="http://schemas.microsoft.com/office/drawing/2014/main" id="{64BA2DDF-AE1F-3303-435C-1A0497B5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19" y="1009590"/>
            <a:ext cx="6625379" cy="5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505A4-0CA6-7ABE-433B-C19AEF07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Date Slicer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F8DD-F09F-6B71-2CB7-1ECEB45B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slicer allows users to filter data based on order date, providing flexibility in analysis.</a:t>
            </a:r>
          </a:p>
        </p:txBody>
      </p:sp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286B3071-2599-6DF3-9641-8EE99ECE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69" y="2354239"/>
            <a:ext cx="951346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9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18E00-D66B-1A0F-15A9-47E34AEC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0E17-A3D7-C3F0-92DE-D8EAB35E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This dashboard offers an interactive and comprehensive view of sales data, helping to make data-driven business decisions.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04E8E78-96DC-657E-E14B-E12DF8DC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3" r="141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364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 BI Dashboard Overview</vt:lpstr>
      <vt:lpstr>Total Sales</vt:lpstr>
      <vt:lpstr>Sales Over Time</vt:lpstr>
      <vt:lpstr>Sales by Category</vt:lpstr>
      <vt:lpstr>Sales by Region</vt:lpstr>
      <vt:lpstr>Order Date Slicer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 Overview</dc:title>
  <dc:creator>VIDISH KUMAR</dc:creator>
  <cp:lastModifiedBy>VIDISH KUMAR</cp:lastModifiedBy>
  <cp:revision>1</cp:revision>
  <dcterms:created xsi:type="dcterms:W3CDTF">2025-04-13T15:53:52Z</dcterms:created>
  <dcterms:modified xsi:type="dcterms:W3CDTF">2025-04-13T16:15:17Z</dcterms:modified>
</cp:coreProperties>
</file>