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layfair Display Regular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Regular-bold.fntdata"/><Relationship Id="rId25" Type="http://schemas.openxmlformats.org/officeDocument/2006/relationships/font" Target="fonts/PlayfairDisplayRegular-regular.fntdata"/><Relationship Id="rId28" Type="http://schemas.openxmlformats.org/officeDocument/2006/relationships/font" Target="fonts/PlayfairDisplayRegular-boldItalic.fntdata"/><Relationship Id="rId27" Type="http://schemas.openxmlformats.org/officeDocument/2006/relationships/font" Target="fonts/PlayfairDisplay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2e16841e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2e16841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22e16841e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22e16841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29575" y="1160300"/>
            <a:ext cx="32850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Team Recommendation System</a:t>
            </a:r>
            <a:endParaRPr b="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erriweather"/>
                <a:ea typeface="Merriweather"/>
                <a:cs typeface="Merriweather"/>
                <a:sym typeface="Merriweather"/>
              </a:rPr>
              <a:t>By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Vidish Joshi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AU1841019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Assumtions and Drawbacks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implementation, we assume that it is possible to divide the available pool of candidates into exact teams of size </a:t>
            </a:r>
            <a:r>
              <a:rPr i="1" lang="en"/>
              <a:t>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often the number of candidates in a cluster are different than the other. So it is not necessarily possible to form all the teams where each candidate is from different cluster. </a:t>
            </a:r>
            <a:r>
              <a:rPr lang="en"/>
              <a:t>However, there are ways through which we can find the best possible solution that can be produced by this approach.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Through this algorithm, as is the aim of the exercise, we get recommendation for balanced teams for the available candidates with different skill sets.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pool of candidates with </a:t>
            </a:r>
            <a:r>
              <a:rPr lang="en"/>
              <a:t>multiple</a:t>
            </a:r>
            <a:r>
              <a:rPr lang="en"/>
              <a:t> features/skills to form teams out of..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401275" y="229750"/>
            <a:ext cx="42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do we have?</a:t>
            </a:r>
            <a:endParaRPr sz="3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and their skills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2550" y="37422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21050" y="2007725"/>
            <a:ext cx="4045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are measured on </a:t>
            </a:r>
            <a:r>
              <a:rPr b="1" lang="en"/>
              <a:t>4</a:t>
            </a:r>
            <a:r>
              <a:rPr lang="en"/>
              <a:t> the basis of pre-decided skills.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 dataset containing the </a:t>
            </a:r>
            <a:r>
              <a:rPr lang="en"/>
              <a:t>values</a:t>
            </a:r>
            <a:r>
              <a:rPr lang="en"/>
              <a:t> for these skills for each candidate.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 A: 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 B: Tech. proficiency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 C: Communication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 D: Past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first gather the dataset for the candidates based on the number of skills to consider and rank them.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input this collected data into our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will compute the data and assign each candidate to a 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Our aim is to form as balanced teams as possible.</a:t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101" y="391350"/>
            <a:ext cx="2918525" cy="19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876" y="2481150"/>
            <a:ext cx="3693501" cy="22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form teams?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4875" y="816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“</a:t>
            </a:r>
            <a:r>
              <a:rPr i="1" lang="en"/>
              <a:t>K-means clustering algorithm” to group candidates with similar qualities together.</a:t>
            </a:r>
            <a:endParaRPr i="1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50" y="3021525"/>
            <a:ext cx="3639575" cy="1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Firstly it clusters/groups candidates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With the help of the mentioned algorithm, we can put candidates with similar qualities/capabilities together into what are known as “clusters.”</a:t>
            </a:r>
            <a:endParaRPr sz="1600"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….then it creates teams from clusters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Now each group has similar candidates.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pick candidates from each of these groups and form a team. Thus we will have a balanced team.</a:t>
            </a:r>
            <a:endParaRPr sz="1600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work?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629975" y="126000"/>
            <a:ext cx="7433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Suppose we want to make team of </a:t>
            </a:r>
            <a:r>
              <a:rPr b="1"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members, we would first form </a:t>
            </a:r>
            <a:r>
              <a:rPr b="1"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clusters and divide the candidates into them.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we take a member from each cluster and form a team of </a:t>
            </a:r>
            <a:r>
              <a:rPr b="1"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members.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25" y="2571750"/>
            <a:ext cx="6194975" cy="23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