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58" r:id="rId7"/>
    <p:sldId id="27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UPLOADING FRAMES</a:t>
          </a:r>
          <a:endParaRPr lang="en-US" dirty="0"/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FRAME MASKING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IMAGE THRESHOLDING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HOUGH LINE TRANSFORMATION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1D33AA-C75A-465A-93F0-2B3A7346088F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CEB8DC13-2561-455C-A0BE-EE905F81836F}" type="pres">
      <dgm:prSet presAssocID="{BC971DAC-9BE2-44B2-ABE4-8099C777E9C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F14F3AD-A362-45DF-80F5-2B8D1F566D80}" type="pres">
      <dgm:prSet presAssocID="{72FFCBD4-DD9D-4E06-81E4-54307F97A3F0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UPLOADING FRAMES</a:t>
          </a:r>
          <a:endParaRPr lang="en-US" sz="1800" kern="120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FRAME MASKING</a:t>
          </a:r>
          <a:endParaRPr lang="en-US" sz="1800" kern="1200" dirty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THRESHOLDING</a:t>
          </a:r>
          <a:endParaRPr lang="en-US" sz="1800" kern="1200" dirty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HOUGH LINE TRANSFORMATION</a:t>
          </a:r>
          <a:endParaRPr lang="en-US" sz="1800" kern="1200" dirty="0"/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313" y="2203269"/>
            <a:ext cx="7045234" cy="1306286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LANE DETECTION</a:t>
            </a:r>
            <a:endParaRPr lang="en-US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flipH="1" flipV="1">
            <a:off x="11852365" y="3962399"/>
            <a:ext cx="261256" cy="4571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49783" y="4302033"/>
            <a:ext cx="665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: VIDIT SINGH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68" y="104259"/>
            <a:ext cx="8554473" cy="1314995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3" y="1219156"/>
            <a:ext cx="10131425" cy="364913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lane is part of a roadway (carriageway) that is designated to be used by a single line of vehicles, to control and guide drivers and reduce traffic conflicts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is a critical component of self-driving cars and autonomous vehicles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lane positions are obtained, the vehicle will know where to go and avoid the risk of running into other lanes or getting off the road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Lane Detection System project addresses the challenge of developing a computer vision solution to accurately identify and track road lanes in real-time, essential for enhancing the safety and precision of autonomous vehicles and driver assistance systems.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662" y="4406140"/>
            <a:ext cx="3778142" cy="23208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6" y="4441173"/>
            <a:ext cx="4025746" cy="2250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7005"/>
            <a:ext cx="6522426" cy="124857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Lane detection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32" y="4214337"/>
            <a:ext cx="3824667" cy="2463904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1267604">
            <a:off x="8207868" y="3904580"/>
            <a:ext cx="3996733" cy="3163289"/>
            <a:chOff x="4604222" y="70113"/>
            <a:chExt cx="7587778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xmlns="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604222" y="70113"/>
              <a:ext cx="7328760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xmlns="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xmlns="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xmlns="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xmlns="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xmlns="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xmlns="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xmlns="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xmlns="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xmlns="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xmlns="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xmlns="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xmlns="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xmlns="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xmlns="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xmlns="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xmlns="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xmlns="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xmlns="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xmlns="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xmlns="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xmlns="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xmlns="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xmlns="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xmlns="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xmlns="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xmlns="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xmlns="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xmlns="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xmlns="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xmlns="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xmlns="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xmlns="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xmlns="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xmlns="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xmlns="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xmlns="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xmlns="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xmlns="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xmlns="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xmlns="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xmlns="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xmlns="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xmlns="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xmlns="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xmlns="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xmlns="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xmlns="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xmlns="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xmlns="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xmlns="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xmlns="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xmlns="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xmlns="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xmlns="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xmlns="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xmlns="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xmlns="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xmlns="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xmlns="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xmlns="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xmlns="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xmlns="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xmlns="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xmlns="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xmlns="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xmlns="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xmlns="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xmlns="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xmlns="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xmlns="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xmlns="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xmlns="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xmlns="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xmlns="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xmlns="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xmlns="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xmlns="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xmlns="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xmlns="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xmlns="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xmlns="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xmlns="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xmlns="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xmlns="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xmlns="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xmlns="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xmlns="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xmlns="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xmlns="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xmlns="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xmlns="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xmlns="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xmlns="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xmlns="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xmlns="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xmlns="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xmlns="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xmlns="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xmlns="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xmlns="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xmlns="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xmlns="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xmlns="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57" y="4295"/>
            <a:ext cx="4313932" cy="3333985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153782"/>
              </p:ext>
            </p:extLst>
          </p:nvPr>
        </p:nvGraphicFramePr>
        <p:xfrm>
          <a:off x="700768" y="109746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68" name="Picture 167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7" y="4540609"/>
            <a:ext cx="3895181" cy="2136063"/>
          </a:xfrm>
          <a:prstGeom prst="round2DiagRect">
            <a:avLst>
              <a:gd name="adj1" fmla="val 16667"/>
              <a:gd name="adj2" fmla="val 1882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782" y="1417567"/>
            <a:ext cx="7197726" cy="2421464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b="1" i="1" u="sng" dirty="0"/>
              <a:t> You</a:t>
            </a:r>
            <a:r>
              <a:rPr lang="en-US" b="1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71af3243-3dd4-4a8d-8c0d-dd76da1f02a5"/>
    <ds:schemaRef ds:uri="http://www.w3.org/XML/1998/namespace"/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157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ROAD LANE DETECTION</vt:lpstr>
      <vt:lpstr>Problem statement</vt:lpstr>
      <vt:lpstr>STEPS FOR Lane detection</vt:lpstr>
      <vt:lpstr>Thank You!</vt:lpstr>
      <vt:lpstr>Network Technology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2024-01-29T15:57:32Z</dcterms:created>
  <dcterms:modified xsi:type="dcterms:W3CDTF">2024-01-29T19:05:07Z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