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9"/>
  </p:notesMasterIdLst>
  <p:handoutMasterIdLst>
    <p:handoutMasterId r:id="rId10"/>
  </p:handoutMasterIdLst>
  <p:sldIdLst>
    <p:sldId id="256" r:id="rId5"/>
    <p:sldId id="260" r:id="rId6"/>
    <p:sldId id="258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UPLOADING FRAMES</a:t>
          </a:r>
          <a:endParaRPr lang="en-US" dirty="0"/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FRAME MASKING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IMAGE THRESHOLDING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HOUGH LINE TRANSFORMATION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  <dgm:extLst/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B1D33AA-C75A-465A-93F0-2B3A7346088F}" type="pres">
      <dgm:prSet presAssocID="{D044F6BA-1D90-EC47-8A78-B9796198ECF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CEB8DC13-2561-455C-A0BE-EE905F81836F}" type="pres">
      <dgm:prSet presAssocID="{BC971DAC-9BE2-44B2-ABE4-8099C777E9C4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F14F3AD-A362-45DF-80F5-2B8D1F566D80}" type="pres">
      <dgm:prSet presAssocID="{72FFCBD4-DD9D-4E06-81E4-54307F97A3F0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1313" y="2203269"/>
            <a:ext cx="7045234" cy="1306286"/>
          </a:xfrm>
        </p:spPr>
        <p:txBody>
          <a:bodyPr>
            <a:normAutofit/>
          </a:bodyPr>
          <a:lstStyle/>
          <a:p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 LANE DETECTION</a:t>
            </a:r>
            <a:endParaRPr lang="en-US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 flipH="1" flipV="1">
            <a:off x="11852365" y="3962399"/>
            <a:ext cx="261256" cy="45719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49783" y="4302033"/>
            <a:ext cx="665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BY : VIDIT SINGH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LANE DETECTION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568" y="104259"/>
            <a:ext cx="8554473" cy="1314995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013" y="1219156"/>
            <a:ext cx="10131425" cy="3649133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lane is part of a roadway (carriageway) that is designated to be used by a single line of vehicles, to control and guide drivers and reduce traffic conflicts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is a critical component of self-driving cars and autonomous vehicles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lane positions are obtained, the vehicle will know where to go and avoid the risk of running into other lanes or getting off the road</a:t>
            </a:r>
            <a:r>
              <a:rPr lang="en-US" dirty="0" smtClean="0"/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Lane Detection System project addresses the challenge of developing a computer vision solution to accurately identify and track road lanes in real-time, essential for enhancing the safety and precision of autonomous vehicles and driver assistance systems.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662" y="4406140"/>
            <a:ext cx="3778142" cy="23208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96" y="4441173"/>
            <a:ext cx="4025746" cy="22507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7005"/>
            <a:ext cx="6522426" cy="1248579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Lane detection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432" y="4214337"/>
            <a:ext cx="3824667" cy="2463904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CFEF753B-CA1B-4178-80F5-095B7FEA2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21267604">
            <a:off x="8207868" y="3904580"/>
            <a:ext cx="3996733" cy="3163289"/>
            <a:chOff x="4604222" y="70113"/>
            <a:chExt cx="7587778" cy="6005491"/>
          </a:xfrm>
        </p:grpSpPr>
        <p:sp>
          <p:nvSpPr>
            <p:cNvPr id="180" name="Freeform 98">
              <a:extLst>
                <a:ext uri="{FF2B5EF4-FFF2-40B4-BE49-F238E27FC236}">
                  <a16:creationId xmlns="" xmlns:a16="http://schemas.microsoft.com/office/drawing/2014/main" id="{86C68ECC-F0A0-411E-A303-6DC0707A36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604222" y="70113"/>
              <a:ext cx="7328760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="" xmlns:a16="http://schemas.microsoft.com/office/drawing/2014/main" id="{6A21E140-4ECB-4C42-BDC7-F4351513DA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="" xmlns:a16="http://schemas.microsoft.com/office/drawing/2014/main" id="{2940CFC5-AC4C-4746-A3B9-3DD434FF6D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="" xmlns:a16="http://schemas.microsoft.com/office/drawing/2014/main" id="{6EC95677-9C92-4D0D-91D4-E07380F2502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="" xmlns:a16="http://schemas.microsoft.com/office/drawing/2014/main" id="{097602B2-71E1-4395-9C47-DE48B712AE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="" xmlns:a16="http://schemas.microsoft.com/office/drawing/2014/main" id="{7FC50570-F1A9-4DB3-A64D-3A21A5888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="" xmlns:a16="http://schemas.microsoft.com/office/drawing/2014/main" id="{88E4F209-3FDA-4C17-A86D-59990132FF4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="" xmlns:a16="http://schemas.microsoft.com/office/drawing/2014/main" id="{9950C402-F8DC-4C99-90A8-CD67BDEC6C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="" xmlns:a16="http://schemas.microsoft.com/office/drawing/2014/main" id="{76483FEF-FBDD-456C-AD52-B6D166FB1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="" xmlns:a16="http://schemas.microsoft.com/office/drawing/2014/main" id="{DA316CA5-D470-4E6D-A6E8-D35DB7725D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="" xmlns:a16="http://schemas.microsoft.com/office/drawing/2014/main" id="{8BFA4937-71AA-4400-8DCD-20E5DF0501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="" xmlns:a16="http://schemas.microsoft.com/office/drawing/2014/main" id="{768FA0D4-7119-47B3-8329-097877077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="" xmlns:a16="http://schemas.microsoft.com/office/drawing/2014/main" id="{62C433AC-8114-47CC-9467-FCB5FE9807B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="" xmlns:a16="http://schemas.microsoft.com/office/drawing/2014/main" id="{BF9CB489-BA36-4004-A019-75FBA23CCB9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="" xmlns:a16="http://schemas.microsoft.com/office/drawing/2014/main" id="{B4C060E4-E790-4A31-B683-EA834FCF4E2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="" xmlns:a16="http://schemas.microsoft.com/office/drawing/2014/main" id="{13F00D2A-400F-4678-BB33-16B61650F47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="" xmlns:a16="http://schemas.microsoft.com/office/drawing/2014/main" id="{46AABFD4-3727-4DF4-933A-C0A090248A8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="" xmlns:a16="http://schemas.microsoft.com/office/drawing/2014/main" id="{6CC40A87-D067-41BF-B368-A197EC0D9D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="" xmlns:a16="http://schemas.microsoft.com/office/drawing/2014/main" id="{E116F92B-7098-4139-AC77-75B4CE3323F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="" xmlns:a16="http://schemas.microsoft.com/office/drawing/2014/main" id="{CFDF485C-38E7-4C0D-A2A7-3F1DE3B918A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="" xmlns:a16="http://schemas.microsoft.com/office/drawing/2014/main" id="{BF6DBD12-21A0-4F07-953F-D3B3486C151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="" xmlns:a16="http://schemas.microsoft.com/office/drawing/2014/main" id="{554F4E42-5B16-41F4-8FF4-2EB134C1FE1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="" xmlns:a16="http://schemas.microsoft.com/office/drawing/2014/main" id="{6F4CC20F-EBF6-4AFE-9A4F-68ACC7513B4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="" xmlns:a16="http://schemas.microsoft.com/office/drawing/2014/main" id="{FA745DE2-9816-4D5B-BB41-BE1874612FF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="" xmlns:a16="http://schemas.microsoft.com/office/drawing/2014/main" id="{D5B5D721-5554-457C-BE2F-BCA2505CAD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="" xmlns:a16="http://schemas.microsoft.com/office/drawing/2014/main" id="{BAFF390C-48FB-4FA5-998E-6DDDF9D2B4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="" xmlns:a16="http://schemas.microsoft.com/office/drawing/2014/main" id="{F4B2E647-1CF4-4AF8-9AF5-8EAB6D6E88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="" xmlns:a16="http://schemas.microsoft.com/office/drawing/2014/main" id="{46DA8C50-AA32-47D8-8DCB-DE9624E60E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="" xmlns:a16="http://schemas.microsoft.com/office/drawing/2014/main" id="{51ED6412-8EBC-4680-B7D2-65A4F73BBBD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="" xmlns:a16="http://schemas.microsoft.com/office/drawing/2014/main" id="{2983F033-A214-4959-956E-4B50B7AC66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="" xmlns:a16="http://schemas.microsoft.com/office/drawing/2014/main" id="{A77F30C3-5A8C-4BEB-95C1-A7B9C0961F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="" xmlns:a16="http://schemas.microsoft.com/office/drawing/2014/main" id="{99A432F5-9A86-437C-8108-7945FA72EC4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="" xmlns:a16="http://schemas.microsoft.com/office/drawing/2014/main" id="{4F8B1465-BA18-4D1C-ADED-D4BAA7638A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="" xmlns:a16="http://schemas.microsoft.com/office/drawing/2014/main" id="{45DD7842-E27E-4461-B9C8-63AD2F0C44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="" xmlns:a16="http://schemas.microsoft.com/office/drawing/2014/main" id="{3C45934F-49A5-4EDB-A9A3-5540D74AB1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="" xmlns:a16="http://schemas.microsoft.com/office/drawing/2014/main" id="{EEF9B0E3-0DC0-4D03-A02B-8F62D905F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="" xmlns:a16="http://schemas.microsoft.com/office/drawing/2014/main" id="{2B1998C4-BF81-4332-A399-AD43467F677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="" xmlns:a16="http://schemas.microsoft.com/office/drawing/2014/main" id="{44CFAF52-7684-46F2-8DFD-70A7F36DB0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="" xmlns:a16="http://schemas.microsoft.com/office/drawing/2014/main" id="{93EFB5D1-BDF7-40B6-BBEA-D489CE79F15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="" xmlns:a16="http://schemas.microsoft.com/office/drawing/2014/main" id="{B5A98777-A259-461F-A9B2-21DFC45C17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="" xmlns:a16="http://schemas.microsoft.com/office/drawing/2014/main" id="{0F795195-D966-482A-8D47-6265C00F6D0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="" xmlns:a16="http://schemas.microsoft.com/office/drawing/2014/main" id="{6E881E12-FFE1-441E-B36B-804289472BA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="" xmlns:a16="http://schemas.microsoft.com/office/drawing/2014/main" id="{61DBEB97-C3B3-4646-9760-227E20B1555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="" xmlns:a16="http://schemas.microsoft.com/office/drawing/2014/main" id="{0BA17FBA-A611-4CA2-9CDC-E073B889C4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="" xmlns:a16="http://schemas.microsoft.com/office/drawing/2014/main" id="{1B66F6D2-50DA-4E7A-8583-E9159CD962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="" xmlns:a16="http://schemas.microsoft.com/office/drawing/2014/main" id="{DD181CC7-8652-404A-B5C7-58004FD15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="" xmlns:a16="http://schemas.microsoft.com/office/drawing/2014/main" id="{75706D69-47CD-47E3-83C9-EDB4EAF58C8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="" xmlns:a16="http://schemas.microsoft.com/office/drawing/2014/main" id="{2ADC21AA-CD21-436C-A9D7-DC4167E5008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="" xmlns:a16="http://schemas.microsoft.com/office/drawing/2014/main" id="{4702CCCC-772F-4AF1-8201-73C2537110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="" xmlns:a16="http://schemas.microsoft.com/office/drawing/2014/main" id="{62AAD2B7-288B-42CF-804B-E33B84D747A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="" xmlns:a16="http://schemas.microsoft.com/office/drawing/2014/main" id="{D51CCD7B-95EB-4EE4-BAED-4308C80BF3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="" xmlns:a16="http://schemas.microsoft.com/office/drawing/2014/main" id="{F92C4B5C-D0FB-4C0A-B5FA-2C7DDF7625C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="" xmlns:a16="http://schemas.microsoft.com/office/drawing/2014/main" id="{64D2931E-A280-496D-99C1-5C2A820CB4D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="" xmlns:a16="http://schemas.microsoft.com/office/drawing/2014/main" id="{ED33CBE3-55B1-43CF-96B9-2E994EBCEA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="" xmlns:a16="http://schemas.microsoft.com/office/drawing/2014/main" id="{16C6D563-A48C-4E6B-AE46-2CCE38A660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="" xmlns:a16="http://schemas.microsoft.com/office/drawing/2014/main" id="{AD0ABECB-C92E-4F76-89A6-1334939CDF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="" xmlns:a16="http://schemas.microsoft.com/office/drawing/2014/main" id="{8C258514-FFA8-4DE3-9B25-D55705AC3BD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="" xmlns:a16="http://schemas.microsoft.com/office/drawing/2014/main" id="{C2B9E312-EEBF-4783-B25E-D7DD0D6E712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="" xmlns:a16="http://schemas.microsoft.com/office/drawing/2014/main" id="{7CB21139-A4D5-4D0F-9AD0-868FFC4240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="" xmlns:a16="http://schemas.microsoft.com/office/drawing/2014/main" id="{E72FF9AC-BC86-42FD-8DF7-72429C958C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="" xmlns:a16="http://schemas.microsoft.com/office/drawing/2014/main" id="{23D09EAB-27F8-4FAC-91C2-4942ABA7408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="" xmlns:a16="http://schemas.microsoft.com/office/drawing/2014/main" id="{10D82CB2-C309-4CCD-9FB1-EF8F4407ECC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="" xmlns:a16="http://schemas.microsoft.com/office/drawing/2014/main" id="{3625D6FE-BC58-4E33-B4E9-282D5CB75E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="" xmlns:a16="http://schemas.microsoft.com/office/drawing/2014/main" id="{2158CF66-DCD3-4627-9675-61B42A3037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="" xmlns:a16="http://schemas.microsoft.com/office/drawing/2014/main" id="{44ED85B9-D0C1-4222-B4BC-E81876EC38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="" xmlns:a16="http://schemas.microsoft.com/office/drawing/2014/main" id="{1299F075-06C0-46B8-A3F7-1D7E8D6001D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="" xmlns:a16="http://schemas.microsoft.com/office/drawing/2014/main" id="{AEA87578-2C04-4651-A5BF-81D06050C9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="" xmlns:a16="http://schemas.microsoft.com/office/drawing/2014/main" id="{12A8551E-D8EB-40F2-AD25-87484A17D2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="" xmlns:a16="http://schemas.microsoft.com/office/drawing/2014/main" id="{AC1E0E32-3B75-404A-9165-57337825085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="" xmlns:a16="http://schemas.microsoft.com/office/drawing/2014/main" id="{4A410333-16BA-443A-B24F-418ED77536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="" xmlns:a16="http://schemas.microsoft.com/office/drawing/2014/main" id="{271589D1-7914-4EA7-B6B4-C1E7EA5FE67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="" xmlns:a16="http://schemas.microsoft.com/office/drawing/2014/main" id="{E62A5ACA-F5D5-41F3-9549-06DB799C4D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="" xmlns:a16="http://schemas.microsoft.com/office/drawing/2014/main" id="{EA254CA6-3565-4CD0-8BEB-C94A533C011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="" xmlns:a16="http://schemas.microsoft.com/office/drawing/2014/main" id="{E62203F9-E5BE-44F8-8D43-31EEF85E922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="" xmlns:a16="http://schemas.microsoft.com/office/drawing/2014/main" id="{FC43FC58-4722-4D22-88C1-652EB165851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="" xmlns:a16="http://schemas.microsoft.com/office/drawing/2014/main" id="{D4C87F1C-06F8-43CD-8920-F525A5504B5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="" xmlns:a16="http://schemas.microsoft.com/office/drawing/2014/main" id="{F75BF2BA-0DFF-4812-986E-9F2286A9F46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="" xmlns:a16="http://schemas.microsoft.com/office/drawing/2014/main" id="{7B79CBCB-DE00-4F16-A2FC-E54EF816BA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="" xmlns:a16="http://schemas.microsoft.com/office/drawing/2014/main" id="{DEA1374B-AC49-4266-965E-1F9CD9E53BC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="" xmlns:a16="http://schemas.microsoft.com/office/drawing/2014/main" id="{325DE178-9F40-48D5-B0A9-4B032474225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="" xmlns:a16="http://schemas.microsoft.com/office/drawing/2014/main" id="{29858C9E-401F-4216-8087-A25D1B5881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="" xmlns:a16="http://schemas.microsoft.com/office/drawing/2014/main" id="{D963FBC5-E6AD-44F8-AF49-6F5B5BF9DB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="" xmlns:a16="http://schemas.microsoft.com/office/drawing/2014/main" id="{EF1F68DE-2C0A-4FBF-8033-8DFBB75AE2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="" xmlns:a16="http://schemas.microsoft.com/office/drawing/2014/main" id="{1C147FEA-3E5D-4830-B91C-78418FE209F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="" xmlns:a16="http://schemas.microsoft.com/office/drawing/2014/main" id="{C91F075D-8726-4FD6-BE73-EDCD760730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="" xmlns:a16="http://schemas.microsoft.com/office/drawing/2014/main" id="{0BDE3685-352D-4E32-9662-2C6C92E20F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="" xmlns:a16="http://schemas.microsoft.com/office/drawing/2014/main" id="{10A2922F-AA86-4B02-80C4-409D71A0AD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="" xmlns:a16="http://schemas.microsoft.com/office/drawing/2014/main" id="{A23C72B0-E133-40CF-A094-E239AD994B2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="" xmlns:a16="http://schemas.microsoft.com/office/drawing/2014/main" id="{63F2DFC9-23E2-4429-911D-AA55B034054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="" xmlns:a16="http://schemas.microsoft.com/office/drawing/2014/main" id="{E71590EC-7AA6-47B3-AFF5-6E9A1B8B1C7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="" xmlns:a16="http://schemas.microsoft.com/office/drawing/2014/main" id="{23C6AC81-5D5E-4224-B222-B731E90F1C7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="" xmlns:a16="http://schemas.microsoft.com/office/drawing/2014/main" id="{164FB43F-3082-49BF-A7C5-72A42773D43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="" xmlns:a16="http://schemas.microsoft.com/office/drawing/2014/main" id="{C9F3EE03-5655-4428-86AC-F579E8F339B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="" xmlns:a16="http://schemas.microsoft.com/office/drawing/2014/main" id="{EF7335E6-5FFD-4206-9AF0-1791A88C9A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="" xmlns:a16="http://schemas.microsoft.com/office/drawing/2014/main" id="{CE837EB7-EE63-4B6B-9334-1B8055AD9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="" xmlns:a16="http://schemas.microsoft.com/office/drawing/2014/main" id="{4EE8D5FB-B44C-43C8-A4F4-D786090733F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="" xmlns:a16="http://schemas.microsoft.com/office/drawing/2014/main" id="{8847AA0E-6A2D-41F5-A9B5-3A2F3B8752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="" xmlns:a16="http://schemas.microsoft.com/office/drawing/2014/main" id="{9E4D651B-C768-4CBE-B971-A3CA38D803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="" xmlns:a16="http://schemas.microsoft.com/office/drawing/2014/main" id="{913496D3-4182-4D80-9A16-89DBB74086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="" xmlns:a16="http://schemas.microsoft.com/office/drawing/2014/main" id="{088D4C91-F0F7-4549-B54A-CC855FD3A78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="" xmlns:a16="http://schemas.microsoft.com/office/drawing/2014/main" id="{84885948-783E-4197-B942-2DDCD542EA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="" xmlns:a16="http://schemas.microsoft.com/office/drawing/2014/main" id="{2837E330-008B-45A6-98A5-CE7D6FBBE1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="" xmlns:a16="http://schemas.microsoft.com/office/drawing/2014/main" id="{DD807602-B947-4984-8017-D89F3B0ADB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="" xmlns:a16="http://schemas.microsoft.com/office/drawing/2014/main" id="{57AA37C4-9C24-41F1-98CA-BBD9BE1595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="" xmlns:a16="http://schemas.microsoft.com/office/drawing/2014/main" id="{692CF8CD-056F-4556-939F-1EFF0FECEC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="" xmlns:a16="http://schemas.microsoft.com/office/drawing/2014/main" id="{A29F3FAC-18B2-4886-9A93-44B7AD01DF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="" xmlns:a16="http://schemas.microsoft.com/office/drawing/2014/main" id="{35B536E5-4149-49B5-8119-04FF4A5ACF3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="" xmlns:a16="http://schemas.microsoft.com/office/drawing/2014/main" id="{4A2B8B6A-D5D3-4DAA-AB4B-A1C1086B40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="" xmlns:a16="http://schemas.microsoft.com/office/drawing/2014/main" id="{F8E4C672-BE9E-4026-992B-B2FE6C13618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="" xmlns:a16="http://schemas.microsoft.com/office/drawing/2014/main" id="{AC36DA4E-F1E7-4B68-ADA1-4F132BDCF2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="" xmlns:a16="http://schemas.microsoft.com/office/drawing/2014/main" id="{EB5D2532-6A77-4DE1-8BB0-37AA33FD9F2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="" xmlns:a16="http://schemas.microsoft.com/office/drawing/2014/main" id="{BF234A36-BE57-450D-BDA2-AD70152CF5C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="" xmlns:a16="http://schemas.microsoft.com/office/drawing/2014/main" id="{D461473E-1290-4BD0-B4DF-3C95DCE0F6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="" xmlns:a16="http://schemas.microsoft.com/office/drawing/2014/main" id="{50325318-A62D-4427-B613-AF5E076E3D3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="" xmlns:a16="http://schemas.microsoft.com/office/drawing/2014/main" id="{3F928DB9-6B46-43EF-A7CF-C4B9830CA51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="" xmlns:a16="http://schemas.microsoft.com/office/drawing/2014/main" id="{BA011901-65F6-4D44-BD40-744878B6B2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="" xmlns:a16="http://schemas.microsoft.com/office/drawing/2014/main" id="{E838496B-B788-4873-9E1C-9B4442984E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="" xmlns:a16="http://schemas.microsoft.com/office/drawing/2014/main" id="{A15262F7-23A5-4A6B-BD2C-44CF82ECDEE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="" xmlns:a16="http://schemas.microsoft.com/office/drawing/2014/main" id="{B5857A42-75EB-4FF2-AF41-2D612A687D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="" xmlns:a16="http://schemas.microsoft.com/office/drawing/2014/main" id="{3FC449E1-9573-406B-A201-3E897E668A4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="" xmlns:a16="http://schemas.microsoft.com/office/drawing/2014/main" id="{71001847-954F-46EC-97E7-E38732517B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="" xmlns:a16="http://schemas.microsoft.com/office/drawing/2014/main" id="{F3B040FD-D427-4F90-8CFC-D4295224879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="" xmlns:a16="http://schemas.microsoft.com/office/drawing/2014/main" id="{975C627A-78ED-4D2B-9F9E-26BE2C0A75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="" xmlns:a16="http://schemas.microsoft.com/office/drawing/2014/main" id="{2523831A-B9F1-40EF-B113-873BEFA6609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="" xmlns:a16="http://schemas.microsoft.com/office/drawing/2014/main" id="{07483313-610C-403C-811D-EE70A78046D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="" xmlns:a16="http://schemas.microsoft.com/office/drawing/2014/main" id="{E1CE5A29-BB15-441C-B3CD-3D3EE2163D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="" xmlns:a16="http://schemas.microsoft.com/office/drawing/2014/main" id="{E476D005-3155-4DEF-88DE-068B497DED9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="" xmlns:a16="http://schemas.microsoft.com/office/drawing/2014/main" id="{2628975E-6165-407B-8A45-7F23746BCC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="" xmlns:a16="http://schemas.microsoft.com/office/drawing/2014/main" id="{6A69F000-3171-47D5-8EFE-4F201716C0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="" xmlns:a16="http://schemas.microsoft.com/office/drawing/2014/main" id="{60092325-1C07-4FBC-9C9C-42244C9B9DC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="" xmlns:a16="http://schemas.microsoft.com/office/drawing/2014/main" id="{2A33CB00-75FF-4DFF-9D6A-CEF5EA2E26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="" xmlns:a16="http://schemas.microsoft.com/office/drawing/2014/main" id="{139B85FF-580E-435C-8523-23A0352695B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="" xmlns:a16="http://schemas.microsoft.com/office/drawing/2014/main" id="{C53E7419-AF0F-4B69-88BF-853EDC328C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="" xmlns:a16="http://schemas.microsoft.com/office/drawing/2014/main" id="{052C8AEF-9C9D-4737-BA0F-DBB3BF0C04C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="" xmlns:a16="http://schemas.microsoft.com/office/drawing/2014/main" id="{6ADDDBC2-F0DB-4038-98D0-B38749D8C0E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="" xmlns:a16="http://schemas.microsoft.com/office/drawing/2014/main" id="{E5F14C72-98E5-4A6C-BA03-5E105AA4D4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="" xmlns:a16="http://schemas.microsoft.com/office/drawing/2014/main" id="{9ACEF013-464E-44D2-9B83-863E69077E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="" xmlns:a16="http://schemas.microsoft.com/office/drawing/2014/main" id="{3141F09F-05CE-4CE9-9F5A-861FBC31A83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="" xmlns:a16="http://schemas.microsoft.com/office/drawing/2014/main" id="{7ED70A3C-4B21-4941-9F11-00A51A748A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="" xmlns:a16="http://schemas.microsoft.com/office/drawing/2014/main" id="{11927814-33EF-4FBA-95F7-4138C1C7CEC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="" xmlns:a16="http://schemas.microsoft.com/office/drawing/2014/main" id="{F4D2B900-3BAC-4EE3-AB6E-9F3212F4DC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="" xmlns:a16="http://schemas.microsoft.com/office/drawing/2014/main" id="{FB00017B-AD65-4759-8A6A-B03C70E07BA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="" xmlns:a16="http://schemas.microsoft.com/office/drawing/2014/main" id="{22C4A8E2-640F-4D30-99EC-A2D2B0FD6E5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="" xmlns:a16="http://schemas.microsoft.com/office/drawing/2014/main" id="{9492085E-DF05-4380-B8C2-93832478CFE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="" xmlns:a16="http://schemas.microsoft.com/office/drawing/2014/main" id="{49750F82-33DB-42EE-B31F-CC5DE7EBA14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="" xmlns:a16="http://schemas.microsoft.com/office/drawing/2014/main" id="{60B9848F-8B4C-4440-9BF6-98A4F3F72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="" xmlns:a16="http://schemas.microsoft.com/office/drawing/2014/main" id="{E7AA0900-78F5-4163-807F-3DEE6DCBB1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="" xmlns:a16="http://schemas.microsoft.com/office/drawing/2014/main" id="{0F627689-9632-474B-B3A8-EC1A82A36E6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="" xmlns:a16="http://schemas.microsoft.com/office/drawing/2014/main" id="{71C6CB03-F81D-48A2-BF05-98D4EF2CC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="" xmlns:a16="http://schemas.microsoft.com/office/drawing/2014/main" id="{12FB4D2F-4789-48A1-A4AA-F318ED2BA5B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="" xmlns:a16="http://schemas.microsoft.com/office/drawing/2014/main" id="{64B8907A-2A80-490C-AACF-678CA6DE19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="" xmlns:a16="http://schemas.microsoft.com/office/drawing/2014/main" id="{A175CCF3-4796-4C76-A92E-B495335FB45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="" xmlns:a16="http://schemas.microsoft.com/office/drawing/2014/main" id="{8CFC6D15-64F3-449C-8C0B-3FCB2976D2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="" xmlns:a16="http://schemas.microsoft.com/office/drawing/2014/main" id="{008AA4A6-DD28-4235-AAE3-CC28DF8343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="" xmlns:a16="http://schemas.microsoft.com/office/drawing/2014/main" id="{3D393E8B-AAB8-4606-A4FA-815EDABDD1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="" xmlns:a16="http://schemas.microsoft.com/office/drawing/2014/main" id="{8BA7B770-7EB6-4AC1-B028-9C45DEE440E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="" xmlns:a16="http://schemas.microsoft.com/office/drawing/2014/main" id="{D87B822C-3951-4E65-A45D-7160FAC3FD0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="" xmlns:a16="http://schemas.microsoft.com/office/drawing/2014/main" id="{54B9CDF0-DC54-4868-B60A-6840FDE6A2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="" xmlns:a16="http://schemas.microsoft.com/office/drawing/2014/main" id="{3706BEC8-029B-4E0F-A55F-A552E1DE26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="" xmlns:a16="http://schemas.microsoft.com/office/drawing/2014/main" id="{25EBA5EB-4807-4E96-BA08-B6B74AE040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="" xmlns:a16="http://schemas.microsoft.com/office/drawing/2014/main" id="{5548885E-CABE-42B5-B06A-1E6B9B19811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57" y="4295"/>
            <a:ext cx="4313932" cy="3333985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=""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153782"/>
              </p:ext>
            </p:extLst>
          </p:nvPr>
        </p:nvGraphicFramePr>
        <p:xfrm>
          <a:off x="700768" y="1097468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68" name="Picture 167">
            <a:extLst>
              <a:ext uri="{FF2B5EF4-FFF2-40B4-BE49-F238E27FC236}">
                <a16:creationId xmlns=""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7" y="4540609"/>
            <a:ext cx="3895181" cy="2136063"/>
          </a:xfrm>
          <a:prstGeom prst="round2DiagRect">
            <a:avLst>
              <a:gd name="adj1" fmla="val 16667"/>
              <a:gd name="adj2" fmla="val 1882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=""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782" y="1417567"/>
            <a:ext cx="7197726" cy="2421464"/>
          </a:xfrm>
        </p:spPr>
        <p:txBody>
          <a:bodyPr>
            <a:norm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b="1" i="1" u="sng" dirty="0"/>
              <a:t> You</a:t>
            </a:r>
            <a:r>
              <a:rPr lang="en-US" b="1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71af3243-3dd4-4a8d-8c0d-dd76da1f02a5"/>
    <ds:schemaRef ds:uri="http://www.w3.org/XML/1998/namespace"/>
    <ds:schemaRef ds:uri="16c05727-aa75-4e4a-9b5f-8a80a1165891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150</Words>
  <Application>Microsoft Office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Celestial</vt:lpstr>
      <vt:lpstr>ROAD LANE DETECTION</vt:lpstr>
      <vt:lpstr>Problem statement</vt:lpstr>
      <vt:lpstr>STEPS FOR Lane detection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2024-01-29T15:57:32Z</dcterms:created>
  <dcterms:modified xsi:type="dcterms:W3CDTF">2024-01-30T03:26:08Z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