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0" r:id="rId3"/>
    <p:sldId id="257" r:id="rId4"/>
    <p:sldId id="263" r:id="rId5"/>
    <p:sldId id="258" r:id="rId6"/>
    <p:sldId id="264" r:id="rId7"/>
    <p:sldId id="261" r:id="rId8"/>
    <p:sldId id="259" r:id="rId9"/>
    <p:sldId id="262" r:id="rId10"/>
    <p:sldId id="265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425A9-2B18-4CB8-8CCB-AE2B21ACCF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9A4D985-ACF9-4657-A311-20A554D4E70D}">
      <dgm:prSet/>
      <dgm:spPr/>
      <dgm:t>
        <a:bodyPr/>
        <a:lstStyle/>
        <a:p>
          <a:pPr>
            <a:defRPr cap="all"/>
          </a:pPr>
          <a:r>
            <a:rPr lang="en-IN" dirty="0"/>
            <a:t>Data source and  exploration</a:t>
          </a:r>
          <a:endParaRPr lang="en-US" dirty="0"/>
        </a:p>
      </dgm:t>
    </dgm:pt>
    <dgm:pt modelId="{56439CAC-1B8E-46DD-A8A2-0D30EFD00216}" type="parTrans" cxnId="{CD685831-0596-452D-ABD2-06418A17B926}">
      <dgm:prSet/>
      <dgm:spPr/>
      <dgm:t>
        <a:bodyPr/>
        <a:lstStyle/>
        <a:p>
          <a:endParaRPr lang="en-US"/>
        </a:p>
      </dgm:t>
    </dgm:pt>
    <dgm:pt modelId="{78D9B17D-6BB9-4187-A83D-D3678D23091B}" type="sibTrans" cxnId="{CD685831-0596-452D-ABD2-06418A17B926}">
      <dgm:prSet/>
      <dgm:spPr/>
      <dgm:t>
        <a:bodyPr/>
        <a:lstStyle/>
        <a:p>
          <a:endParaRPr lang="en-US"/>
        </a:p>
      </dgm:t>
    </dgm:pt>
    <dgm:pt modelId="{14890183-0D71-4E93-86EA-9186F9F934CB}">
      <dgm:prSet/>
      <dgm:spPr/>
      <dgm:t>
        <a:bodyPr/>
        <a:lstStyle/>
        <a:p>
          <a:pPr>
            <a:defRPr cap="all"/>
          </a:pPr>
          <a:r>
            <a:rPr lang="en-IN" dirty="0"/>
            <a:t>Data Visualization</a:t>
          </a:r>
          <a:endParaRPr lang="en-US" dirty="0"/>
        </a:p>
      </dgm:t>
    </dgm:pt>
    <dgm:pt modelId="{B2FD18F1-5A22-48DA-86A9-6D89B3673B24}" type="parTrans" cxnId="{6B06D318-468D-4D7D-A41F-1F6CFBC0CE8D}">
      <dgm:prSet/>
      <dgm:spPr/>
      <dgm:t>
        <a:bodyPr/>
        <a:lstStyle/>
        <a:p>
          <a:endParaRPr lang="en-US"/>
        </a:p>
      </dgm:t>
    </dgm:pt>
    <dgm:pt modelId="{88518189-6A7F-41E1-B6B2-81B393585208}" type="sibTrans" cxnId="{6B06D318-468D-4D7D-A41F-1F6CFBC0CE8D}">
      <dgm:prSet/>
      <dgm:spPr/>
      <dgm:t>
        <a:bodyPr/>
        <a:lstStyle/>
        <a:p>
          <a:endParaRPr lang="en-US"/>
        </a:p>
      </dgm:t>
    </dgm:pt>
    <dgm:pt modelId="{D8035A8F-7893-4AEB-80A5-9488EAF3D36C}">
      <dgm:prSet/>
      <dgm:spPr/>
      <dgm:t>
        <a:bodyPr/>
        <a:lstStyle/>
        <a:p>
          <a:pPr>
            <a:defRPr cap="all"/>
          </a:pPr>
          <a:r>
            <a:rPr lang="en-IN" dirty="0"/>
            <a:t>Insights</a:t>
          </a:r>
          <a:endParaRPr lang="en-US" dirty="0"/>
        </a:p>
      </dgm:t>
    </dgm:pt>
    <dgm:pt modelId="{38E090D2-4ED1-400C-A497-6E7FF11E59E8}" type="parTrans" cxnId="{64AD9417-7290-4A04-8AE3-85F737677EEE}">
      <dgm:prSet/>
      <dgm:spPr/>
      <dgm:t>
        <a:bodyPr/>
        <a:lstStyle/>
        <a:p>
          <a:endParaRPr lang="en-US"/>
        </a:p>
      </dgm:t>
    </dgm:pt>
    <dgm:pt modelId="{D51DD7CF-0A0C-41F5-9FB8-E75BBBE2644A}" type="sibTrans" cxnId="{64AD9417-7290-4A04-8AE3-85F737677EEE}">
      <dgm:prSet/>
      <dgm:spPr/>
      <dgm:t>
        <a:bodyPr/>
        <a:lstStyle/>
        <a:p>
          <a:endParaRPr lang="en-US"/>
        </a:p>
      </dgm:t>
    </dgm:pt>
    <dgm:pt modelId="{4F61296F-493D-4D40-99C3-C0F841448AC9}">
      <dgm:prSet/>
      <dgm:spPr/>
      <dgm:t>
        <a:bodyPr/>
        <a:lstStyle/>
        <a:p>
          <a:pPr>
            <a:defRPr cap="all"/>
          </a:pPr>
          <a:r>
            <a:rPr lang="en-IN" dirty="0"/>
            <a:t>Future Scope</a:t>
          </a:r>
          <a:endParaRPr lang="en-US" dirty="0"/>
        </a:p>
      </dgm:t>
    </dgm:pt>
    <dgm:pt modelId="{CC6908B8-5C9F-419A-B704-00F7E8DEFC78}" type="parTrans" cxnId="{2CA6DF15-2075-4D96-8AE9-E4FD1EC23F04}">
      <dgm:prSet/>
      <dgm:spPr/>
      <dgm:t>
        <a:bodyPr/>
        <a:lstStyle/>
        <a:p>
          <a:endParaRPr lang="en-US"/>
        </a:p>
      </dgm:t>
    </dgm:pt>
    <dgm:pt modelId="{0BA04FF9-1BCF-4979-9481-81D3BBD06770}" type="sibTrans" cxnId="{2CA6DF15-2075-4D96-8AE9-E4FD1EC23F04}">
      <dgm:prSet/>
      <dgm:spPr/>
      <dgm:t>
        <a:bodyPr/>
        <a:lstStyle/>
        <a:p>
          <a:endParaRPr lang="en-US"/>
        </a:p>
      </dgm:t>
    </dgm:pt>
    <dgm:pt modelId="{079E3623-D6EE-43EE-A9FC-A25EAF6F6967}">
      <dgm:prSet/>
      <dgm:spPr/>
      <dgm:t>
        <a:bodyPr/>
        <a:lstStyle/>
        <a:p>
          <a:pPr>
            <a:defRPr cap="all"/>
          </a:pPr>
          <a:r>
            <a:rPr lang="en-IN" dirty="0"/>
            <a:t>Questions</a:t>
          </a:r>
          <a:endParaRPr lang="en-US" dirty="0"/>
        </a:p>
      </dgm:t>
    </dgm:pt>
    <dgm:pt modelId="{2C669130-C6A8-4852-9013-1AC5C75DEAF0}" type="parTrans" cxnId="{3DBD9C7F-3EB1-478B-B42C-9D9B5B267F71}">
      <dgm:prSet/>
      <dgm:spPr/>
      <dgm:t>
        <a:bodyPr/>
        <a:lstStyle/>
        <a:p>
          <a:endParaRPr lang="en-US"/>
        </a:p>
      </dgm:t>
    </dgm:pt>
    <dgm:pt modelId="{35C7E1C2-5DDE-4E7A-B206-F9C0083BE544}" type="sibTrans" cxnId="{3DBD9C7F-3EB1-478B-B42C-9D9B5B267F71}">
      <dgm:prSet/>
      <dgm:spPr/>
      <dgm:t>
        <a:bodyPr/>
        <a:lstStyle/>
        <a:p>
          <a:endParaRPr lang="en-US"/>
        </a:p>
      </dgm:t>
    </dgm:pt>
    <dgm:pt modelId="{86CBFCAF-7300-4641-AFEC-59112ED9A413}" type="pres">
      <dgm:prSet presAssocID="{277425A9-2B18-4CB8-8CCB-AE2B21ACCF7D}" presName="root" presStyleCnt="0">
        <dgm:presLayoutVars>
          <dgm:dir/>
          <dgm:resizeHandles val="exact"/>
        </dgm:presLayoutVars>
      </dgm:prSet>
      <dgm:spPr/>
    </dgm:pt>
    <dgm:pt modelId="{0B48D903-56FA-4BBE-873D-2731E9C33B54}" type="pres">
      <dgm:prSet presAssocID="{C9A4D985-ACF9-4657-A311-20A554D4E70D}" presName="compNode" presStyleCnt="0"/>
      <dgm:spPr/>
    </dgm:pt>
    <dgm:pt modelId="{DEDB1934-AB04-48E8-A715-D8A2D9924200}" type="pres">
      <dgm:prSet presAssocID="{C9A4D985-ACF9-4657-A311-20A554D4E70D}" presName="iconBgRect" presStyleLbl="bgShp" presStyleIdx="0" presStyleCnt="5"/>
      <dgm:spPr/>
    </dgm:pt>
    <dgm:pt modelId="{BE52B831-2FB3-46CD-BFD9-440651798A4A}" type="pres">
      <dgm:prSet presAssocID="{C9A4D985-ACF9-4657-A311-20A554D4E70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DD09213-BD15-41C0-8168-BB0AF8B10160}" type="pres">
      <dgm:prSet presAssocID="{C9A4D985-ACF9-4657-A311-20A554D4E70D}" presName="spaceRect" presStyleCnt="0"/>
      <dgm:spPr/>
    </dgm:pt>
    <dgm:pt modelId="{FCEBF219-2AF9-4933-935C-D0684E7350FC}" type="pres">
      <dgm:prSet presAssocID="{C9A4D985-ACF9-4657-A311-20A554D4E70D}" presName="textRect" presStyleLbl="revTx" presStyleIdx="0" presStyleCnt="5">
        <dgm:presLayoutVars>
          <dgm:chMax val="1"/>
          <dgm:chPref val="1"/>
        </dgm:presLayoutVars>
      </dgm:prSet>
      <dgm:spPr/>
    </dgm:pt>
    <dgm:pt modelId="{7C7F06F7-EBDD-4DAF-8A6E-FD3F64CD3244}" type="pres">
      <dgm:prSet presAssocID="{78D9B17D-6BB9-4187-A83D-D3678D23091B}" presName="sibTrans" presStyleCnt="0"/>
      <dgm:spPr/>
    </dgm:pt>
    <dgm:pt modelId="{CD1F3BD7-CF1D-4562-AC1C-5D94FF6ABAA4}" type="pres">
      <dgm:prSet presAssocID="{14890183-0D71-4E93-86EA-9186F9F934CB}" presName="compNode" presStyleCnt="0"/>
      <dgm:spPr/>
    </dgm:pt>
    <dgm:pt modelId="{633E53DB-9E61-481D-AB09-F5C24DA54377}" type="pres">
      <dgm:prSet presAssocID="{14890183-0D71-4E93-86EA-9186F9F934CB}" presName="iconBgRect" presStyleLbl="bgShp" presStyleIdx="1" presStyleCnt="5"/>
      <dgm:spPr/>
    </dgm:pt>
    <dgm:pt modelId="{C1C68469-1FDC-469A-AF61-78CBCF6CDEDD}" type="pres">
      <dgm:prSet presAssocID="{14890183-0D71-4E93-86EA-9186F9F934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CEAE8F9-56F7-4257-98D3-0DFCE7CAB45C}" type="pres">
      <dgm:prSet presAssocID="{14890183-0D71-4E93-86EA-9186F9F934CB}" presName="spaceRect" presStyleCnt="0"/>
      <dgm:spPr/>
    </dgm:pt>
    <dgm:pt modelId="{933EA927-09E5-4740-89DE-4FED0460487E}" type="pres">
      <dgm:prSet presAssocID="{14890183-0D71-4E93-86EA-9186F9F934CB}" presName="textRect" presStyleLbl="revTx" presStyleIdx="1" presStyleCnt="5">
        <dgm:presLayoutVars>
          <dgm:chMax val="1"/>
          <dgm:chPref val="1"/>
        </dgm:presLayoutVars>
      </dgm:prSet>
      <dgm:spPr/>
    </dgm:pt>
    <dgm:pt modelId="{2A73EF4D-0118-45BF-8C9E-8C9ACCFE334E}" type="pres">
      <dgm:prSet presAssocID="{88518189-6A7F-41E1-B6B2-81B393585208}" presName="sibTrans" presStyleCnt="0"/>
      <dgm:spPr/>
    </dgm:pt>
    <dgm:pt modelId="{FB583C50-3C6F-4916-8516-6D5DE010E2BD}" type="pres">
      <dgm:prSet presAssocID="{D8035A8F-7893-4AEB-80A5-9488EAF3D36C}" presName="compNode" presStyleCnt="0"/>
      <dgm:spPr/>
    </dgm:pt>
    <dgm:pt modelId="{ADB7EA85-6DC5-4560-B91F-26A1FFD79ECC}" type="pres">
      <dgm:prSet presAssocID="{D8035A8F-7893-4AEB-80A5-9488EAF3D36C}" presName="iconBgRect" presStyleLbl="bgShp" presStyleIdx="2" presStyleCnt="5"/>
      <dgm:spPr/>
    </dgm:pt>
    <dgm:pt modelId="{886BFC00-97B2-4DEA-AF70-91B99F611965}" type="pres">
      <dgm:prSet presAssocID="{D8035A8F-7893-4AEB-80A5-9488EAF3D3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1EE9178-B2CD-4A44-AFD4-9A8C0FA801F0}" type="pres">
      <dgm:prSet presAssocID="{D8035A8F-7893-4AEB-80A5-9488EAF3D36C}" presName="spaceRect" presStyleCnt="0"/>
      <dgm:spPr/>
    </dgm:pt>
    <dgm:pt modelId="{A51485E7-B4A0-469F-A32B-492B2181954E}" type="pres">
      <dgm:prSet presAssocID="{D8035A8F-7893-4AEB-80A5-9488EAF3D36C}" presName="textRect" presStyleLbl="revTx" presStyleIdx="2" presStyleCnt="5">
        <dgm:presLayoutVars>
          <dgm:chMax val="1"/>
          <dgm:chPref val="1"/>
        </dgm:presLayoutVars>
      </dgm:prSet>
      <dgm:spPr/>
    </dgm:pt>
    <dgm:pt modelId="{3590BC59-9E8C-4040-8DEE-9947A0FEE522}" type="pres">
      <dgm:prSet presAssocID="{D51DD7CF-0A0C-41F5-9FB8-E75BBBE2644A}" presName="sibTrans" presStyleCnt="0"/>
      <dgm:spPr/>
    </dgm:pt>
    <dgm:pt modelId="{245F2D51-304D-411F-A389-AF6A9ACC65A1}" type="pres">
      <dgm:prSet presAssocID="{4F61296F-493D-4D40-99C3-C0F841448AC9}" presName="compNode" presStyleCnt="0"/>
      <dgm:spPr/>
    </dgm:pt>
    <dgm:pt modelId="{5CEA1F7C-A56E-438A-B716-A94B34CD5604}" type="pres">
      <dgm:prSet presAssocID="{4F61296F-493D-4D40-99C3-C0F841448AC9}" presName="iconBgRect" presStyleLbl="bgShp" presStyleIdx="3" presStyleCnt="5"/>
      <dgm:spPr/>
    </dgm:pt>
    <dgm:pt modelId="{FF7DCFB4-A1E5-4562-903E-0A5890887AE1}" type="pres">
      <dgm:prSet presAssocID="{4F61296F-493D-4D40-99C3-C0F841448A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810D2C-D862-4B7E-A1BC-9A3A143B6383}" type="pres">
      <dgm:prSet presAssocID="{4F61296F-493D-4D40-99C3-C0F841448AC9}" presName="spaceRect" presStyleCnt="0"/>
      <dgm:spPr/>
    </dgm:pt>
    <dgm:pt modelId="{20561C2C-A4F6-4D83-B0E1-6B470E0FB709}" type="pres">
      <dgm:prSet presAssocID="{4F61296F-493D-4D40-99C3-C0F841448AC9}" presName="textRect" presStyleLbl="revTx" presStyleIdx="3" presStyleCnt="5">
        <dgm:presLayoutVars>
          <dgm:chMax val="1"/>
          <dgm:chPref val="1"/>
        </dgm:presLayoutVars>
      </dgm:prSet>
      <dgm:spPr/>
    </dgm:pt>
    <dgm:pt modelId="{F272FEA3-F724-4CE3-AEE4-1485B35D1641}" type="pres">
      <dgm:prSet presAssocID="{0BA04FF9-1BCF-4979-9481-81D3BBD06770}" presName="sibTrans" presStyleCnt="0"/>
      <dgm:spPr/>
    </dgm:pt>
    <dgm:pt modelId="{A47E7107-D53A-4B9E-9A22-0C679E0740B8}" type="pres">
      <dgm:prSet presAssocID="{079E3623-D6EE-43EE-A9FC-A25EAF6F6967}" presName="compNode" presStyleCnt="0"/>
      <dgm:spPr/>
    </dgm:pt>
    <dgm:pt modelId="{290023C9-393C-4602-BF15-993DF13C663C}" type="pres">
      <dgm:prSet presAssocID="{079E3623-D6EE-43EE-A9FC-A25EAF6F6967}" presName="iconBgRect" presStyleLbl="bgShp" presStyleIdx="4" presStyleCnt="5"/>
      <dgm:spPr/>
    </dgm:pt>
    <dgm:pt modelId="{D281EEC0-97B3-4D46-A892-35F534526CE2}" type="pres">
      <dgm:prSet presAssocID="{079E3623-D6EE-43EE-A9FC-A25EAF6F69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E88F531-2036-4B6A-9602-53F49DBC88DD}" type="pres">
      <dgm:prSet presAssocID="{079E3623-D6EE-43EE-A9FC-A25EAF6F6967}" presName="spaceRect" presStyleCnt="0"/>
      <dgm:spPr/>
    </dgm:pt>
    <dgm:pt modelId="{0AF27E54-4DF8-43CA-A5D0-21483F1D4330}" type="pres">
      <dgm:prSet presAssocID="{079E3623-D6EE-43EE-A9FC-A25EAF6F696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A6DF15-2075-4D96-8AE9-E4FD1EC23F04}" srcId="{277425A9-2B18-4CB8-8CCB-AE2B21ACCF7D}" destId="{4F61296F-493D-4D40-99C3-C0F841448AC9}" srcOrd="3" destOrd="0" parTransId="{CC6908B8-5C9F-419A-B704-00F7E8DEFC78}" sibTransId="{0BA04FF9-1BCF-4979-9481-81D3BBD06770}"/>
    <dgm:cxn modelId="{64AD9417-7290-4A04-8AE3-85F737677EEE}" srcId="{277425A9-2B18-4CB8-8CCB-AE2B21ACCF7D}" destId="{D8035A8F-7893-4AEB-80A5-9488EAF3D36C}" srcOrd="2" destOrd="0" parTransId="{38E090D2-4ED1-400C-A497-6E7FF11E59E8}" sibTransId="{D51DD7CF-0A0C-41F5-9FB8-E75BBBE2644A}"/>
    <dgm:cxn modelId="{6B06D318-468D-4D7D-A41F-1F6CFBC0CE8D}" srcId="{277425A9-2B18-4CB8-8CCB-AE2B21ACCF7D}" destId="{14890183-0D71-4E93-86EA-9186F9F934CB}" srcOrd="1" destOrd="0" parTransId="{B2FD18F1-5A22-48DA-86A9-6D89B3673B24}" sibTransId="{88518189-6A7F-41E1-B6B2-81B393585208}"/>
    <dgm:cxn modelId="{CD685831-0596-452D-ABD2-06418A17B926}" srcId="{277425A9-2B18-4CB8-8CCB-AE2B21ACCF7D}" destId="{C9A4D985-ACF9-4657-A311-20A554D4E70D}" srcOrd="0" destOrd="0" parTransId="{56439CAC-1B8E-46DD-A8A2-0D30EFD00216}" sibTransId="{78D9B17D-6BB9-4187-A83D-D3678D23091B}"/>
    <dgm:cxn modelId="{B615BF62-1C5C-4E2C-AAC8-EE1F17AF0467}" type="presOf" srcId="{D8035A8F-7893-4AEB-80A5-9488EAF3D36C}" destId="{A51485E7-B4A0-469F-A32B-492B2181954E}" srcOrd="0" destOrd="0" presId="urn:microsoft.com/office/officeart/2018/5/layout/IconCircleLabelList"/>
    <dgm:cxn modelId="{0C58B177-B1CB-45D3-A6DA-798711350391}" type="presOf" srcId="{4F61296F-493D-4D40-99C3-C0F841448AC9}" destId="{20561C2C-A4F6-4D83-B0E1-6B470E0FB709}" srcOrd="0" destOrd="0" presId="urn:microsoft.com/office/officeart/2018/5/layout/IconCircleLabelList"/>
    <dgm:cxn modelId="{3DBD9C7F-3EB1-478B-B42C-9D9B5B267F71}" srcId="{277425A9-2B18-4CB8-8CCB-AE2B21ACCF7D}" destId="{079E3623-D6EE-43EE-A9FC-A25EAF6F6967}" srcOrd="4" destOrd="0" parTransId="{2C669130-C6A8-4852-9013-1AC5C75DEAF0}" sibTransId="{35C7E1C2-5DDE-4E7A-B206-F9C0083BE544}"/>
    <dgm:cxn modelId="{C9679D86-465D-4819-9AA6-1B7CEEFD1059}" type="presOf" srcId="{079E3623-D6EE-43EE-A9FC-A25EAF6F6967}" destId="{0AF27E54-4DF8-43CA-A5D0-21483F1D4330}" srcOrd="0" destOrd="0" presId="urn:microsoft.com/office/officeart/2018/5/layout/IconCircleLabelList"/>
    <dgm:cxn modelId="{D6C89DA3-E91E-482B-AD8A-9925D2594EF9}" type="presOf" srcId="{C9A4D985-ACF9-4657-A311-20A554D4E70D}" destId="{FCEBF219-2AF9-4933-935C-D0684E7350FC}" srcOrd="0" destOrd="0" presId="urn:microsoft.com/office/officeart/2018/5/layout/IconCircleLabelList"/>
    <dgm:cxn modelId="{16EF81A9-D0F5-4109-A8CF-81B73BA9594F}" type="presOf" srcId="{277425A9-2B18-4CB8-8CCB-AE2B21ACCF7D}" destId="{86CBFCAF-7300-4641-AFEC-59112ED9A413}" srcOrd="0" destOrd="0" presId="urn:microsoft.com/office/officeart/2018/5/layout/IconCircleLabelList"/>
    <dgm:cxn modelId="{C470B2C0-E34A-4745-90AA-8F6D04328CD1}" type="presOf" srcId="{14890183-0D71-4E93-86EA-9186F9F934CB}" destId="{933EA927-09E5-4740-89DE-4FED0460487E}" srcOrd="0" destOrd="0" presId="urn:microsoft.com/office/officeart/2018/5/layout/IconCircleLabelList"/>
    <dgm:cxn modelId="{F5182C93-F03E-4666-8720-28D4212D8379}" type="presParOf" srcId="{86CBFCAF-7300-4641-AFEC-59112ED9A413}" destId="{0B48D903-56FA-4BBE-873D-2731E9C33B54}" srcOrd="0" destOrd="0" presId="urn:microsoft.com/office/officeart/2018/5/layout/IconCircleLabelList"/>
    <dgm:cxn modelId="{16F51841-085F-473D-887E-B1D0B794608B}" type="presParOf" srcId="{0B48D903-56FA-4BBE-873D-2731E9C33B54}" destId="{DEDB1934-AB04-48E8-A715-D8A2D9924200}" srcOrd="0" destOrd="0" presId="urn:microsoft.com/office/officeart/2018/5/layout/IconCircleLabelList"/>
    <dgm:cxn modelId="{175D34D1-82E4-4CCF-8741-1A86DBD68C25}" type="presParOf" srcId="{0B48D903-56FA-4BBE-873D-2731E9C33B54}" destId="{BE52B831-2FB3-46CD-BFD9-440651798A4A}" srcOrd="1" destOrd="0" presId="urn:microsoft.com/office/officeart/2018/5/layout/IconCircleLabelList"/>
    <dgm:cxn modelId="{A695AB02-BBC9-40C6-A0B8-1D61D57F39B6}" type="presParOf" srcId="{0B48D903-56FA-4BBE-873D-2731E9C33B54}" destId="{CDD09213-BD15-41C0-8168-BB0AF8B10160}" srcOrd="2" destOrd="0" presId="urn:microsoft.com/office/officeart/2018/5/layout/IconCircleLabelList"/>
    <dgm:cxn modelId="{5CD93D4B-5465-4E33-919A-362FCAFFA9D6}" type="presParOf" srcId="{0B48D903-56FA-4BBE-873D-2731E9C33B54}" destId="{FCEBF219-2AF9-4933-935C-D0684E7350FC}" srcOrd="3" destOrd="0" presId="urn:microsoft.com/office/officeart/2018/5/layout/IconCircleLabelList"/>
    <dgm:cxn modelId="{6993E550-682A-4343-92B8-9B33537AC939}" type="presParOf" srcId="{86CBFCAF-7300-4641-AFEC-59112ED9A413}" destId="{7C7F06F7-EBDD-4DAF-8A6E-FD3F64CD3244}" srcOrd="1" destOrd="0" presId="urn:microsoft.com/office/officeart/2018/5/layout/IconCircleLabelList"/>
    <dgm:cxn modelId="{9BF6F8E8-D917-4A3C-8468-F34709383B12}" type="presParOf" srcId="{86CBFCAF-7300-4641-AFEC-59112ED9A413}" destId="{CD1F3BD7-CF1D-4562-AC1C-5D94FF6ABAA4}" srcOrd="2" destOrd="0" presId="urn:microsoft.com/office/officeart/2018/5/layout/IconCircleLabelList"/>
    <dgm:cxn modelId="{FBCE7705-27B1-4587-B805-974C5FAFEC12}" type="presParOf" srcId="{CD1F3BD7-CF1D-4562-AC1C-5D94FF6ABAA4}" destId="{633E53DB-9E61-481D-AB09-F5C24DA54377}" srcOrd="0" destOrd="0" presId="urn:microsoft.com/office/officeart/2018/5/layout/IconCircleLabelList"/>
    <dgm:cxn modelId="{0D140A38-86C4-4EE7-876F-E4239DFA4E81}" type="presParOf" srcId="{CD1F3BD7-CF1D-4562-AC1C-5D94FF6ABAA4}" destId="{C1C68469-1FDC-469A-AF61-78CBCF6CDEDD}" srcOrd="1" destOrd="0" presId="urn:microsoft.com/office/officeart/2018/5/layout/IconCircleLabelList"/>
    <dgm:cxn modelId="{719376BC-A1E8-40E6-A2B5-02470E79D659}" type="presParOf" srcId="{CD1F3BD7-CF1D-4562-AC1C-5D94FF6ABAA4}" destId="{1CEAE8F9-56F7-4257-98D3-0DFCE7CAB45C}" srcOrd="2" destOrd="0" presId="urn:microsoft.com/office/officeart/2018/5/layout/IconCircleLabelList"/>
    <dgm:cxn modelId="{CCEE7DFC-AA1F-4248-A474-3AB49F128497}" type="presParOf" srcId="{CD1F3BD7-CF1D-4562-AC1C-5D94FF6ABAA4}" destId="{933EA927-09E5-4740-89DE-4FED0460487E}" srcOrd="3" destOrd="0" presId="urn:microsoft.com/office/officeart/2018/5/layout/IconCircleLabelList"/>
    <dgm:cxn modelId="{38F8F9C7-08AC-441C-9065-E8610DBFF93E}" type="presParOf" srcId="{86CBFCAF-7300-4641-AFEC-59112ED9A413}" destId="{2A73EF4D-0118-45BF-8C9E-8C9ACCFE334E}" srcOrd="3" destOrd="0" presId="urn:microsoft.com/office/officeart/2018/5/layout/IconCircleLabelList"/>
    <dgm:cxn modelId="{8913EA6F-C54B-4DE4-B54B-8FED9E67AC9B}" type="presParOf" srcId="{86CBFCAF-7300-4641-AFEC-59112ED9A413}" destId="{FB583C50-3C6F-4916-8516-6D5DE010E2BD}" srcOrd="4" destOrd="0" presId="urn:microsoft.com/office/officeart/2018/5/layout/IconCircleLabelList"/>
    <dgm:cxn modelId="{764C0DD5-1E5A-495B-94D2-EB16D8A2B32C}" type="presParOf" srcId="{FB583C50-3C6F-4916-8516-6D5DE010E2BD}" destId="{ADB7EA85-6DC5-4560-B91F-26A1FFD79ECC}" srcOrd="0" destOrd="0" presId="urn:microsoft.com/office/officeart/2018/5/layout/IconCircleLabelList"/>
    <dgm:cxn modelId="{5F7EF0EB-4671-462B-BB11-BA9C4478C8FB}" type="presParOf" srcId="{FB583C50-3C6F-4916-8516-6D5DE010E2BD}" destId="{886BFC00-97B2-4DEA-AF70-91B99F611965}" srcOrd="1" destOrd="0" presId="urn:microsoft.com/office/officeart/2018/5/layout/IconCircleLabelList"/>
    <dgm:cxn modelId="{FCAFF58C-1871-4F3D-A213-C0E31454CB02}" type="presParOf" srcId="{FB583C50-3C6F-4916-8516-6D5DE010E2BD}" destId="{71EE9178-B2CD-4A44-AFD4-9A8C0FA801F0}" srcOrd="2" destOrd="0" presId="urn:microsoft.com/office/officeart/2018/5/layout/IconCircleLabelList"/>
    <dgm:cxn modelId="{9739A987-E3B8-49A5-B28E-7A36706386E0}" type="presParOf" srcId="{FB583C50-3C6F-4916-8516-6D5DE010E2BD}" destId="{A51485E7-B4A0-469F-A32B-492B2181954E}" srcOrd="3" destOrd="0" presId="urn:microsoft.com/office/officeart/2018/5/layout/IconCircleLabelList"/>
    <dgm:cxn modelId="{4E14C09F-D8B4-4B40-830C-E5FE428494C4}" type="presParOf" srcId="{86CBFCAF-7300-4641-AFEC-59112ED9A413}" destId="{3590BC59-9E8C-4040-8DEE-9947A0FEE522}" srcOrd="5" destOrd="0" presId="urn:microsoft.com/office/officeart/2018/5/layout/IconCircleLabelList"/>
    <dgm:cxn modelId="{F3906A39-A53E-4C0C-8F0F-4E39DB066E47}" type="presParOf" srcId="{86CBFCAF-7300-4641-AFEC-59112ED9A413}" destId="{245F2D51-304D-411F-A389-AF6A9ACC65A1}" srcOrd="6" destOrd="0" presId="urn:microsoft.com/office/officeart/2018/5/layout/IconCircleLabelList"/>
    <dgm:cxn modelId="{DD50F0DD-0BBB-4F70-B64E-A5C79F0B2A6A}" type="presParOf" srcId="{245F2D51-304D-411F-A389-AF6A9ACC65A1}" destId="{5CEA1F7C-A56E-438A-B716-A94B34CD5604}" srcOrd="0" destOrd="0" presId="urn:microsoft.com/office/officeart/2018/5/layout/IconCircleLabelList"/>
    <dgm:cxn modelId="{3C1CBB45-527D-4689-8B4F-0191E97ED06D}" type="presParOf" srcId="{245F2D51-304D-411F-A389-AF6A9ACC65A1}" destId="{FF7DCFB4-A1E5-4562-903E-0A5890887AE1}" srcOrd="1" destOrd="0" presId="urn:microsoft.com/office/officeart/2018/5/layout/IconCircleLabelList"/>
    <dgm:cxn modelId="{E8F24CE0-DB9A-4CAC-9AF0-CFA10DDC0AA1}" type="presParOf" srcId="{245F2D51-304D-411F-A389-AF6A9ACC65A1}" destId="{71810D2C-D862-4B7E-A1BC-9A3A143B6383}" srcOrd="2" destOrd="0" presId="urn:microsoft.com/office/officeart/2018/5/layout/IconCircleLabelList"/>
    <dgm:cxn modelId="{4D267DFF-8762-4DB1-9B48-5EE91FF10E89}" type="presParOf" srcId="{245F2D51-304D-411F-A389-AF6A9ACC65A1}" destId="{20561C2C-A4F6-4D83-B0E1-6B470E0FB709}" srcOrd="3" destOrd="0" presId="urn:microsoft.com/office/officeart/2018/5/layout/IconCircleLabelList"/>
    <dgm:cxn modelId="{ACD35731-7C1F-4B45-ACEA-027E198A66A7}" type="presParOf" srcId="{86CBFCAF-7300-4641-AFEC-59112ED9A413}" destId="{F272FEA3-F724-4CE3-AEE4-1485B35D1641}" srcOrd="7" destOrd="0" presId="urn:microsoft.com/office/officeart/2018/5/layout/IconCircleLabelList"/>
    <dgm:cxn modelId="{E0736D42-D78B-4B28-A46E-E87BF73A7A3F}" type="presParOf" srcId="{86CBFCAF-7300-4641-AFEC-59112ED9A413}" destId="{A47E7107-D53A-4B9E-9A22-0C679E0740B8}" srcOrd="8" destOrd="0" presId="urn:microsoft.com/office/officeart/2018/5/layout/IconCircleLabelList"/>
    <dgm:cxn modelId="{BA3E42A6-0BA0-49D0-90B1-E72CF04EB56C}" type="presParOf" srcId="{A47E7107-D53A-4B9E-9A22-0C679E0740B8}" destId="{290023C9-393C-4602-BF15-993DF13C663C}" srcOrd="0" destOrd="0" presId="urn:microsoft.com/office/officeart/2018/5/layout/IconCircleLabelList"/>
    <dgm:cxn modelId="{0200C744-C44C-4AB2-ADD5-D3138BFDC302}" type="presParOf" srcId="{A47E7107-D53A-4B9E-9A22-0C679E0740B8}" destId="{D281EEC0-97B3-4D46-A892-35F534526CE2}" srcOrd="1" destOrd="0" presId="urn:microsoft.com/office/officeart/2018/5/layout/IconCircleLabelList"/>
    <dgm:cxn modelId="{A41B6721-8472-4C40-B93E-98789D7280CD}" type="presParOf" srcId="{A47E7107-D53A-4B9E-9A22-0C679E0740B8}" destId="{5E88F531-2036-4B6A-9602-53F49DBC88DD}" srcOrd="2" destOrd="0" presId="urn:microsoft.com/office/officeart/2018/5/layout/IconCircleLabelList"/>
    <dgm:cxn modelId="{7FB6C39F-C6FF-4407-A3D7-EE4A64A41FDE}" type="presParOf" srcId="{A47E7107-D53A-4B9E-9A22-0C679E0740B8}" destId="{0AF27E54-4DF8-43CA-A5D0-21483F1D43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B1934-AB04-48E8-A715-D8A2D9924200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2B831-2FB3-46CD-BFD9-440651798A4A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BF219-2AF9-4933-935C-D0684E7350FC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Data source and  exploration</a:t>
          </a:r>
          <a:endParaRPr lang="en-US" sz="1800" kern="1200" dirty="0"/>
        </a:p>
      </dsp:txBody>
      <dsp:txXfrm>
        <a:off x="4405" y="2245657"/>
        <a:ext cx="1763085" cy="705234"/>
      </dsp:txXfrm>
    </dsp:sp>
    <dsp:sp modelId="{633E53DB-9E61-481D-AB09-F5C24DA54377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68469-1FDC-469A-AF61-78CBCF6CDEDD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EA927-09E5-4740-89DE-4FED0460487E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Data Visualization</a:t>
          </a:r>
          <a:endParaRPr lang="en-US" sz="1800" kern="1200" dirty="0"/>
        </a:p>
      </dsp:txBody>
      <dsp:txXfrm>
        <a:off x="2076031" y="2245657"/>
        <a:ext cx="1763085" cy="705234"/>
      </dsp:txXfrm>
    </dsp:sp>
    <dsp:sp modelId="{ADB7EA85-6DC5-4560-B91F-26A1FFD79ECC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BFC00-97B2-4DEA-AF70-91B99F611965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485E7-B4A0-469F-A32B-492B2181954E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Insights</a:t>
          </a:r>
          <a:endParaRPr lang="en-US" sz="1800" kern="1200" dirty="0"/>
        </a:p>
      </dsp:txBody>
      <dsp:txXfrm>
        <a:off x="4147657" y="2245657"/>
        <a:ext cx="1763085" cy="705234"/>
      </dsp:txXfrm>
    </dsp:sp>
    <dsp:sp modelId="{5CEA1F7C-A56E-438A-B716-A94B34CD5604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DCFB4-A1E5-4562-903E-0A5890887AE1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61C2C-A4F6-4D83-B0E1-6B470E0FB709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Future Scope</a:t>
          </a:r>
          <a:endParaRPr lang="en-US" sz="1800" kern="1200" dirty="0"/>
        </a:p>
      </dsp:txBody>
      <dsp:txXfrm>
        <a:off x="6219283" y="2245657"/>
        <a:ext cx="1763085" cy="705234"/>
      </dsp:txXfrm>
    </dsp:sp>
    <dsp:sp modelId="{290023C9-393C-4602-BF15-993DF13C663C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1EEC0-97B3-4D46-A892-35F534526CE2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27E54-4DF8-43CA-A5D0-21483F1D4330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Questions</a:t>
          </a:r>
          <a:endParaRPr lang="en-US" sz="1800" kern="1200" dirty="0"/>
        </a:p>
      </dsp:txBody>
      <dsp:txXfrm>
        <a:off x="8290908" y="2245657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005C8-49F4-47AA-BB3B-19AA5910A916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0E4C-DE64-4A37-AB23-21D9E338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1CC5-E1D4-4423-B7BE-10B1226FDBB7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67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CDA7-DFB7-4EF5-B77E-FD0C8E04BAF4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178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804C-D253-4EF9-B2DE-16CF512E6899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677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BE97-065A-41B8-92E7-5CA8707021CD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440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3D95-8038-4DEC-890B-B94FB755C2F2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48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E08C-2B37-489F-AFF7-9E8347503D4E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858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5DE4-69F9-4329-B5B6-EA155986EAF8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343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FD85-6302-4CBA-AC68-F26341240251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994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037-4326-40D8-B936-7156A17E377E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067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505B11-3E10-429C-9727-7B93848BDC1D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770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A560-1AA9-4E2B-8C90-5E6D7D81294D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615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3F850E-A989-47E0-86FE-A5EE2C776CDA}" type="datetime1">
              <a:rPr lang="en-IN" smtClean="0"/>
              <a:t>13-03-2024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E665B4-5C7C-456E-B1ED-E41C49CAB1E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5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3262-2682-D314-99FB-155F33D8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514732"/>
            <a:ext cx="10058400" cy="2805342"/>
          </a:xfrm>
        </p:spPr>
        <p:txBody>
          <a:bodyPr/>
          <a:lstStyle/>
          <a:p>
            <a:r>
              <a:rPr lang="en-IN" dirty="0"/>
              <a:t>Lloyds Banking Group: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411E2-3081-9BE1-80C3-55EF4E992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Presenters: Hassan, Shubham, </a:t>
            </a:r>
            <a:r>
              <a:rPr lang="en-IN" dirty="0" err="1"/>
              <a:t>Tiancheng</a:t>
            </a:r>
            <a:r>
              <a:rPr lang="en-IN" dirty="0"/>
              <a:t>, Vidit</a:t>
            </a:r>
          </a:p>
          <a:p>
            <a:r>
              <a:rPr lang="en-IN" dirty="0"/>
              <a:t>Teaching Assistant: Joshua Ramini</a:t>
            </a:r>
          </a:p>
        </p:txBody>
      </p:sp>
    </p:spTree>
    <p:extLst>
      <p:ext uri="{BB962C8B-B14F-4D97-AF65-F5344CB8AC3E}">
        <p14:creationId xmlns:p14="http://schemas.microsoft.com/office/powerpoint/2010/main" val="1318601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14575-334F-8F22-4C33-80690999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8" y="331292"/>
            <a:ext cx="4358772" cy="5877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437B2-ABCF-4552-7C76-C6F345DA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186" y="331292"/>
            <a:ext cx="4448974" cy="3516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E7A7E-C989-A7EF-31E6-46F624698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186" y="4070926"/>
            <a:ext cx="4448974" cy="21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1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51FCE-2C2B-96CF-8732-70B28C5B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93" y="618037"/>
            <a:ext cx="3650674" cy="2794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2C632B-F697-9B5C-D6EE-3DACE61B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670" y="634275"/>
            <a:ext cx="4954287" cy="27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16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41E63-A977-C51B-5D25-4330AD55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26" y="676335"/>
            <a:ext cx="4152695" cy="2570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82C780-FB6C-FA7A-8716-D09B3D9C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04" y="676335"/>
            <a:ext cx="4614752" cy="25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11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8A63-B768-1766-1DD0-1683BB7B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D7734A-9792-72E1-A524-51F3EA563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2992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360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45D-477E-132E-5A96-71303787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Feature Engineering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7ED0EC-97FC-0DC7-3D59-3D9CE6A393F9}"/>
              </a:ext>
            </a:extLst>
          </p:cNvPr>
          <p:cNvGrpSpPr/>
          <p:nvPr/>
        </p:nvGrpSpPr>
        <p:grpSpPr>
          <a:xfrm>
            <a:off x="1810139" y="1884784"/>
            <a:ext cx="8565501" cy="783771"/>
            <a:chOff x="4074352" y="1956505"/>
            <a:chExt cx="4019656" cy="53215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A01FEC-CDD3-F7B2-8820-ADA7C379C3B0}"/>
                </a:ext>
              </a:extLst>
            </p:cNvPr>
            <p:cNvSpPr/>
            <p:nvPr/>
          </p:nvSpPr>
          <p:spPr>
            <a:xfrm>
              <a:off x="4074352" y="1956505"/>
              <a:ext cx="532153" cy="532153"/>
            </a:xfrm>
            <a:prstGeom prst="ellipse">
              <a:avLst/>
            </a:prstGeom>
          </p:spPr>
          <p:style>
            <a:lnRef idx="0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 sz="3200" dirty="0"/>
            </a:p>
          </p:txBody>
        </p:sp>
        <p:sp>
          <p:nvSpPr>
            <p:cNvPr id="24" name="Rectangle 23" descr="Clipboard Checked outline">
              <a:extLst>
                <a:ext uri="{FF2B5EF4-FFF2-40B4-BE49-F238E27FC236}">
                  <a16:creationId xmlns:a16="http://schemas.microsoft.com/office/drawing/2014/main" id="{F793BACC-7044-E5E2-9F31-23CAA0AE4C06}"/>
                </a:ext>
              </a:extLst>
            </p:cNvPr>
            <p:cNvSpPr/>
            <p:nvPr/>
          </p:nvSpPr>
          <p:spPr>
            <a:xfrm>
              <a:off x="4186104" y="2068258"/>
              <a:ext cx="308648" cy="308648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3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953865C-A4F6-03A1-A261-7E17B9DA9C39}"/>
                </a:ext>
              </a:extLst>
            </p:cNvPr>
            <p:cNvSpPr/>
            <p:nvPr/>
          </p:nvSpPr>
          <p:spPr>
            <a:xfrm>
              <a:off x="4720538" y="1956505"/>
              <a:ext cx="1254360" cy="532153"/>
            </a:xfrm>
            <a:custGeom>
              <a:avLst/>
              <a:gdLst>
                <a:gd name="connsiteX0" fmla="*/ 0 w 1254360"/>
                <a:gd name="connsiteY0" fmla="*/ 0 h 532153"/>
                <a:gd name="connsiteX1" fmla="*/ 1254360 w 1254360"/>
                <a:gd name="connsiteY1" fmla="*/ 0 h 532153"/>
                <a:gd name="connsiteX2" fmla="*/ 1254360 w 1254360"/>
                <a:gd name="connsiteY2" fmla="*/ 532153 h 532153"/>
                <a:gd name="connsiteX3" fmla="*/ 0 w 1254360"/>
                <a:gd name="connsiteY3" fmla="*/ 532153 h 532153"/>
                <a:gd name="connsiteX4" fmla="*/ 0 w 1254360"/>
                <a:gd name="connsiteY4" fmla="*/ 0 h 53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360" h="532153">
                  <a:moveTo>
                    <a:pt x="0" y="0"/>
                  </a:moveTo>
                  <a:lnTo>
                    <a:pt x="1254360" y="0"/>
                  </a:lnTo>
                  <a:lnTo>
                    <a:pt x="1254360" y="532153"/>
                  </a:lnTo>
                  <a:lnTo>
                    <a:pt x="0" y="5321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kern="1200" dirty="0" err="1"/>
                <a:t>Transaction_type</a:t>
              </a:r>
              <a:endParaRPr lang="en-US" kern="12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D10966-49B0-769A-06E3-B603BB9C512F}"/>
                </a:ext>
              </a:extLst>
            </p:cNvPr>
            <p:cNvSpPr/>
            <p:nvPr/>
          </p:nvSpPr>
          <p:spPr>
            <a:xfrm>
              <a:off x="6193462" y="1956505"/>
              <a:ext cx="532153" cy="532153"/>
            </a:xfrm>
            <a:prstGeom prst="ellipse">
              <a:avLst/>
            </a:prstGeom>
          </p:spPr>
          <p:style>
            <a:lnRef idx="0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 sz="3200" dirty="0"/>
            </a:p>
          </p:txBody>
        </p:sp>
        <p:sp>
          <p:nvSpPr>
            <p:cNvPr id="27" name="Rectangle 26" descr="Table">
              <a:extLst>
                <a:ext uri="{FF2B5EF4-FFF2-40B4-BE49-F238E27FC236}">
                  <a16:creationId xmlns:a16="http://schemas.microsoft.com/office/drawing/2014/main" id="{AE2437DF-9733-1B97-2A3F-1ECC5DCF601D}"/>
                </a:ext>
              </a:extLst>
            </p:cNvPr>
            <p:cNvSpPr/>
            <p:nvPr/>
          </p:nvSpPr>
          <p:spPr>
            <a:xfrm>
              <a:off x="6305214" y="2068258"/>
              <a:ext cx="308648" cy="308648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32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5A8363-FB65-EAD8-C489-84B234931F40}"/>
                </a:ext>
              </a:extLst>
            </p:cNvPr>
            <p:cNvSpPr/>
            <p:nvPr/>
          </p:nvSpPr>
          <p:spPr>
            <a:xfrm>
              <a:off x="6839648" y="1956505"/>
              <a:ext cx="1254360" cy="532153"/>
            </a:xfrm>
            <a:custGeom>
              <a:avLst/>
              <a:gdLst>
                <a:gd name="connsiteX0" fmla="*/ 0 w 1254360"/>
                <a:gd name="connsiteY0" fmla="*/ 0 h 532153"/>
                <a:gd name="connsiteX1" fmla="*/ 1254360 w 1254360"/>
                <a:gd name="connsiteY1" fmla="*/ 0 h 532153"/>
                <a:gd name="connsiteX2" fmla="*/ 1254360 w 1254360"/>
                <a:gd name="connsiteY2" fmla="*/ 532153 h 532153"/>
                <a:gd name="connsiteX3" fmla="*/ 0 w 1254360"/>
                <a:gd name="connsiteY3" fmla="*/ 532153 h 532153"/>
                <a:gd name="connsiteX4" fmla="*/ 0 w 1254360"/>
                <a:gd name="connsiteY4" fmla="*/ 0 h 53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360" h="532153">
                  <a:moveTo>
                    <a:pt x="0" y="0"/>
                  </a:moveTo>
                  <a:lnTo>
                    <a:pt x="1254360" y="0"/>
                  </a:lnTo>
                  <a:lnTo>
                    <a:pt x="1254360" y="532153"/>
                  </a:lnTo>
                  <a:lnTo>
                    <a:pt x="0" y="5321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kern="1200" dirty="0" err="1"/>
                <a:t>Transaction_category</a:t>
              </a:r>
              <a:endParaRPr lang="en-US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B9A8C4-511C-B83D-391A-33CDA50D1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79" y="2904621"/>
            <a:ext cx="10058399" cy="3315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414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D2F92-70A7-85AC-12F3-02059EC2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9" y="819149"/>
            <a:ext cx="5268463" cy="521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56ACB2-A7F6-CF5E-EE2D-4D7D6AE3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279" y="819150"/>
            <a:ext cx="6275251" cy="521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1222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149C9E-5B9D-B4B8-660A-797FA486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49" y="668169"/>
            <a:ext cx="7438302" cy="5354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20EFE-266B-49CD-FBF4-DAC6CA59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91" y="278908"/>
            <a:ext cx="8686618" cy="5910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06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64CAC-FFB4-5B3B-E593-43603D18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18" y="1278293"/>
            <a:ext cx="5752962" cy="424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304C25-80A6-052B-9B23-D7F2907B7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7"/>
          <a:stretch/>
        </p:blipFill>
        <p:spPr>
          <a:xfrm>
            <a:off x="215521" y="1307956"/>
            <a:ext cx="5752962" cy="424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589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C191-134E-EE33-D7A9-4F2B38C6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DEC2-7B1D-60DE-4A39-0AEA951E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IN" sz="2800" dirty="0"/>
              <a:t>RFM Analysis </a:t>
            </a:r>
          </a:p>
          <a:p>
            <a:pPr lvl="1"/>
            <a:r>
              <a:rPr lang="en-IN" sz="2400" dirty="0"/>
              <a:t>Merchants and Individuals</a:t>
            </a:r>
          </a:p>
          <a:p>
            <a:pPr lvl="1"/>
            <a:r>
              <a:rPr lang="en-IN" sz="2400" dirty="0"/>
              <a:t>Loyalty Schemes</a:t>
            </a:r>
          </a:p>
          <a:p>
            <a:pPr lvl="1"/>
            <a:endParaRPr lang="en-IN" sz="2000" dirty="0"/>
          </a:p>
          <a:p>
            <a:pPr marL="201168" lvl="1" indent="0">
              <a:buNone/>
            </a:pPr>
            <a:r>
              <a:rPr lang="en-IN" sz="2800" dirty="0"/>
              <a:t>Future Dataset/ New Features</a:t>
            </a:r>
          </a:p>
          <a:p>
            <a:pPr lvl="1"/>
            <a:r>
              <a:rPr lang="en-IN" sz="2400" dirty="0"/>
              <a:t>Timestamp and Balances</a:t>
            </a:r>
          </a:p>
          <a:p>
            <a:pPr lvl="1"/>
            <a:r>
              <a:rPr lang="en-IN" sz="2400" dirty="0"/>
              <a:t>Target Individuals for Loans, Savings/Investment schemes</a:t>
            </a:r>
          </a:p>
          <a:p>
            <a:pPr lvl="1"/>
            <a:r>
              <a:rPr lang="en-IN" sz="2400" dirty="0"/>
              <a:t>Help Businesses with Data insights [Staffing, Opening hours]</a:t>
            </a:r>
          </a:p>
        </p:txBody>
      </p:sp>
    </p:spTree>
    <p:extLst>
      <p:ext uri="{BB962C8B-B14F-4D97-AF65-F5344CB8AC3E}">
        <p14:creationId xmlns:p14="http://schemas.microsoft.com/office/powerpoint/2010/main" val="3573327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20B8-9C0F-FF9B-F0FE-4B460219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679E-01F2-7CEB-A21D-7BC57610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What sort of threshold needs to be passed to make an assumption of a  customer’s characteristics? (Age)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Exploring the ‘other’ category in detail to see what it is comprised of?</a:t>
            </a:r>
          </a:p>
          <a:p>
            <a:pPr marL="201168" lvl="1" indent="0">
              <a:buNone/>
            </a:pP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22D54-EBAD-B426-E797-55BD3454C2C0}"/>
              </a:ext>
            </a:extLst>
          </p:cNvPr>
          <p:cNvSpPr txBox="1"/>
          <p:nvPr/>
        </p:nvSpPr>
        <p:spPr>
          <a:xfrm>
            <a:off x="2049003" y="3537374"/>
            <a:ext cx="10342051" cy="7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IN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Questions from the audience!</a:t>
            </a:r>
          </a:p>
        </p:txBody>
      </p:sp>
    </p:spTree>
    <p:extLst>
      <p:ext uri="{BB962C8B-B14F-4D97-AF65-F5344CB8AC3E}">
        <p14:creationId xmlns:p14="http://schemas.microsoft.com/office/powerpoint/2010/main" val="837320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21666-2929-030B-71EB-A329D83CBF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24375" y="2239963"/>
            <a:ext cx="10058400" cy="1449387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68305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1643</TotalTime>
  <Words>122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Lloyds Banking Group: Data Analysis</vt:lpstr>
      <vt:lpstr>Methodology</vt:lpstr>
      <vt:lpstr>Feature Engineering</vt:lpstr>
      <vt:lpstr>PowerPoint Presentation</vt:lpstr>
      <vt:lpstr>PowerPoint Presentation</vt:lpstr>
      <vt:lpstr>PowerPoint Presentation</vt:lpstr>
      <vt:lpstr>Future Scope</vt:lpstr>
      <vt:lpstr>Questions</vt:lpstr>
      <vt:lpstr>Thank You!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Vidit Sheth</dc:creator>
  <cp:lastModifiedBy>Vidit Sheth</cp:lastModifiedBy>
  <cp:revision>7</cp:revision>
  <dcterms:created xsi:type="dcterms:W3CDTF">2024-03-12T18:09:25Z</dcterms:created>
  <dcterms:modified xsi:type="dcterms:W3CDTF">2024-03-13T21:32:43Z</dcterms:modified>
</cp:coreProperties>
</file>