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262" r:id="rId3"/>
    <p:sldId id="256" r:id="rId4"/>
    <p:sldId id="258" r:id="rId5"/>
    <p:sldId id="259" r:id="rId6"/>
    <p:sldId id="257" r:id="rId7"/>
    <p:sldId id="260" r:id="rId8"/>
    <p:sldId id="261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70F2-3688-7B4A-A078-7D32F6137DA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FF44-7420-7147-B01C-C3E54822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606D-1D52-E945-A463-6CA391E0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4230-E80C-A74C-B15D-D0FC7B0E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3846-EBF7-8A48-8491-CC20FB57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060-D3A1-9340-B61C-13E97EB85EB2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46A9-E14B-554D-A505-A7CDEC94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F81E-90C2-EA45-9489-895FA331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B379-ECC9-574C-9A95-2CFFFE1A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CC9F-19D7-5F4A-A9F0-3FCB4620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E807-3473-AB4B-80C1-D51E0A9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904-DD51-034B-891A-8BD4F3F19386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3463-19AD-BB4D-9E04-8CBB5511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83C1-32CC-E948-84CA-53D4D7F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677F9-FCFA-8843-BA08-355631B6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7381B-F1F8-A74D-8B1C-FB5BF037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BCFF-1D2C-D04D-BF57-77946054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851-46CA-3847-BB9F-364C60A1EA7D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2EDA-7530-C143-A4AD-51F49B0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EDDE-39EF-6244-ABEC-8BD6244E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8EE4-AF9E-7D43-A5E6-80AE79BF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7891-1002-EA40-8C86-2BAA5F2D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B4D2-21DB-D040-B6E6-E90CAD9A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B97-F6A5-BF42-8EF4-AA81B9899060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4E61-1C36-6844-9462-55D0EB7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AE38-607A-F54D-9AC9-5FAA215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643-3D8F-4549-A162-4367CDF1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B895-8319-7B40-B811-3C03E3DD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3E36-776D-9847-A519-951F26B3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733-97E6-5847-84D4-6D2C12DECF0F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9066-95C1-924B-A7AB-E4F7D5F8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2B11-FB1F-6E4A-9050-B4141FBD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6CEF-7C40-B54A-8605-A228A9A1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FBA8-E844-144D-A9DA-E66538FE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A657-7E6D-7A45-85ED-1FCA5D63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D6D4-63DC-964C-9E9B-0D310EA3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560C-7443-5C42-9A9C-729E4A1F8F05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E64AA-02AD-944F-8DFD-FF1AF5A4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076F-3FD1-774E-8CB9-126D837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66B1-8126-2049-90E0-998FDF80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1600-3AB4-A34C-A6E2-F57F89C2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6887-3D2D-FA41-9F9F-81B0CCE0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BCDE0-DCBF-4745-85AA-0366938DD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2897F-6666-C549-8757-C11E3F31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3374-9202-0B41-9B3F-FE891F4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34D-EEA0-5040-A467-6217FB8B4DBE}" type="datetime1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7797A-3A78-274B-ABB4-D2922962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0A77A-62CB-5240-A70B-75808826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DF6A-9FE2-EA47-A562-B52154AD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888B8-22BC-7941-8E03-75733844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7001-148F-BF4F-A9DC-7053149368D2}" type="datetime1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C563B-F3C8-734B-AB46-71F5AB8A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2F75F-5904-5C47-B9DA-C856362C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0FBE-7208-C24D-A6FC-192F2F07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70E2-EBB1-CC49-BD00-1D640E2EDC05}" type="datetime1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41A0F-A215-5649-8E76-7F058B84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DD3F-BE0B-FC41-A848-FEDE0E6B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D5C5-8079-A942-8910-812B767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C6DE-5DC2-C444-B035-BC9868A2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6DA6A-2EA8-374F-B9E0-A7ECE567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6317E-9A18-464D-9003-EB5A862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4631-C8CA-294B-AB51-0C34EF0FF864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93D1F-B187-B541-BB3D-AC5B3669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F760-A621-0447-BFA7-C1F003F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5290-E5C1-C547-91E5-3F65B14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B173-A24F-B743-B258-586D6194C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E527-1EBA-C94E-A110-5B425D57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B16B-A8D9-1246-9B0E-BFB972F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87-02FA-2440-8515-7E00CF1DDC42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BCC7-29E1-AD4A-9131-CE52E19A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7406-80A6-494B-B68B-DC2609F8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D4E42-5EFE-7C48-9996-A73BDB49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53D1-B479-AA4D-9EC7-BAE61AA3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DCD4-C272-FB46-B716-C469B4ED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9CB-13AE-6C44-968D-3CA2536CAAB9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DA4B-91A2-7847-ADB0-7B3D5FA2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DA72-C3FB-B947-805C-C24FE822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95DE-048A-6545-B8AD-63E173EF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3DD-F066-E740-88E3-9AF147EA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90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6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Criteo Ad Click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Feature Selection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 </a:t>
            </a:r>
            <a:r>
              <a:rPr lang="en-US" b="1" u="sng" dirty="0">
                <a:latin typeface="Times New Roman" panose="02020603050405020304" pitchFamily="18" charset="0"/>
              </a:rPr>
              <a:t>Logistic Regression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B18FB-F19D-264C-BF97-4F5A00D4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4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Vidit Kalani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MSCS 6520 Business Analytics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2018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RJ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Nowling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9072-8CF5-8046-AB8A-7E3709C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A6E6-DB89-D044-B677-E776A62DA986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DCB62-2FE2-7D4E-B221-41AFB4D7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ED6B169-3204-A44C-83E8-FFCA58806DA7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1DA99-35B7-BE40-B3A6-5CB4296E1CDA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415753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9CAFF-11C3-514F-8E8A-83E7A0C40125}"/>
              </a:ext>
            </a:extLst>
          </p:cNvPr>
          <p:cNvSpPr/>
          <p:nvPr/>
        </p:nvSpPr>
        <p:spPr>
          <a:xfrm>
            <a:off x="1995488" y="434048"/>
            <a:ext cx="994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8 FORWORDING MODEL : In this Round the accuracy going up compare to previous Rounds.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48208-5DCD-E445-970F-34E05641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3687"/>
              </p:ext>
            </p:extLst>
          </p:nvPr>
        </p:nvGraphicFramePr>
        <p:xfrm>
          <a:off x="1995488" y="908049"/>
          <a:ext cx="8128000" cy="906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X10 + X14 + X21 + X18 + X13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X10 + X14 + X21 + X18 + X13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C27A31-65BD-EB45-85EB-FB26BCED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AFD2-153C-6E42-91C1-9900670607CF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B99B-426F-164A-A8EC-3976D94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A8ECAB-809C-0D45-A67A-484F1D3223C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C1C9B96-8E76-754C-8332-08D569E77D84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56987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9CAFF-11C3-514F-8E8A-83E7A0C40125}"/>
              </a:ext>
            </a:extLst>
          </p:cNvPr>
          <p:cNvSpPr/>
          <p:nvPr/>
        </p:nvSpPr>
        <p:spPr>
          <a:xfrm>
            <a:off x="1995488" y="576928"/>
            <a:ext cx="10309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9 Multinomial: In this multinomial model my high accuracy is 0.7466. its high compare to Forward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Selection Model.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48208-5DCD-E445-970F-34E05641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4457"/>
              </p:ext>
            </p:extLst>
          </p:nvPr>
        </p:nvGraphicFramePr>
        <p:xfrm>
          <a:off x="1995488" y="1253489"/>
          <a:ext cx="8128000" cy="398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X2 - X3 + X4 : X5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X4 – X5 + X6 : X7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X6 - X7 + X8 :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X8 – X9 + X10 : 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X10 - X11 + X12 :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X12 - X13 + X14 :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X14 - X15 + X16 : 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X16 - X17 + X18 :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X18 - X19 + X20 : 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C27A31-65BD-EB45-85EB-FB26BCED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AFD2-153C-6E42-91C1-9900670607CF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B99B-426F-164A-A8EC-3976D94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A8ECAB-809C-0D45-A67A-484F1D3223C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C1C9B96-8E76-754C-8332-08D569E77D84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63235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3E67-123D-1346-889D-208EA4A5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048"/>
            <a:ext cx="10515600" cy="5742915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/>
              <a:t>I choose all features to build my logistic regression forward model. And I work 8 round and my high accuracy is .7462.</a:t>
            </a:r>
          </a:p>
          <a:p>
            <a:pPr marL="285750" indent="-285750"/>
            <a:r>
              <a:rPr lang="en-US" dirty="0"/>
              <a:t>I stop after 8 Round because my accuracy going up but is still in 74%.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 my highest accuracy is coming from all features which is .7461. and second highest is X2 + X 11 which is 0.7431.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 my highest accuracy is coming from 4 different features selection which is .7438 but I choose X2 + X11 + X17 for next Round.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 my highest accuracy is coming from 4 different features selection which is .7438 but I choose X2 + X11 + X17 + X10 for next Round.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4 my highest accuracy is coming from X2 + X11 + X17 + X10 + X14 which is .7439.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5 my highest accuracy is coming from X2 + X11 + X17 + X10 + X14 + X21 which is .7447.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 my highest accuracy is coming from X2 + X11 + X17 + X10 + X14 + X21 + X18 which is .7452.</a:t>
            </a:r>
          </a:p>
          <a:p>
            <a:pPr lvl="0"/>
            <a:r>
              <a:rPr lang="en-US" dirty="0"/>
              <a:t>Round 7 my highest accuracy is coming from X2 + X11 + X17 + X10 + X14 + X21 + X18 + X13 which is .7454.</a:t>
            </a:r>
          </a:p>
          <a:p>
            <a:pPr lvl="0"/>
            <a:r>
              <a:rPr lang="en-US" dirty="0"/>
              <a:t>Round 8 my highest accuracy is coming from X2 + X11 + X17 + X10 + X14 + X21 + X18 + X13 + X3 which is .7462.</a:t>
            </a:r>
          </a:p>
          <a:p>
            <a:pPr lvl="0"/>
            <a:r>
              <a:rPr lang="en-US" dirty="0"/>
              <a:t>Round 9 I did multinomial selection, and my high accuracy is .7466.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F83C-FD64-FE44-A183-14C49E8D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D7E-2038-2B4F-8B02-76B79DCE86C7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A954-3434-A648-A42B-E68553C6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8DD61AD-9C77-7849-BED0-19F6F78EEC1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708868D-AC94-4945-AEDA-E253C633313D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59205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A7E475-6011-8A41-ABE2-CE81F2274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78273"/>
              </p:ext>
            </p:extLst>
          </p:nvPr>
        </p:nvGraphicFramePr>
        <p:xfrm>
          <a:off x="2045252" y="730029"/>
          <a:ext cx="8128000" cy="815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3397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7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0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3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6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4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X2 + X11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4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4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6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6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1788A1-BDE2-6F42-B7E8-994A66DF023F}"/>
              </a:ext>
            </a:extLst>
          </p:cNvPr>
          <p:cNvSpPr txBox="1"/>
          <p:nvPr/>
        </p:nvSpPr>
        <p:spPr>
          <a:xfrm>
            <a:off x="2040835" y="336112"/>
            <a:ext cx="40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 FORWORDING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C138C8-82C8-7540-B77D-411CB8AF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184-CEE7-CA44-B502-8174E12D3E16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6618-D10B-C047-86E5-9106C8B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5CE8E4C-31C0-AE4B-B3DA-A32E0DAE4F9C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84DDE1-A56B-E54C-BFE9-85470A73502D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51267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39AC34-391E-DF4D-8A61-C1BB848553B0}"/>
              </a:ext>
            </a:extLst>
          </p:cNvPr>
          <p:cNvSpPr/>
          <p:nvPr/>
        </p:nvSpPr>
        <p:spPr>
          <a:xfrm>
            <a:off x="1995488" y="442645"/>
            <a:ext cx="1003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 FORWORDING MODEL :  In this model the accuracy is going up compare to previous Round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2369C-31C6-CF4B-BE97-4EC018AD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227-4DA9-2B42-9BB0-69762F9E6320}" type="datetime1">
              <a:rPr lang="en-US" smtClean="0"/>
              <a:t>4/23/18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5B1E5B-563B-F940-BAD3-8796FC9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D6C7DB5-80A4-AE42-949D-D5334EAEBC8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82282309-1D46-5F4C-A23F-6AC8881B0FFD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20BEAB-5911-AE44-ABCD-F9269E232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6856"/>
              </p:ext>
            </p:extLst>
          </p:nvPr>
        </p:nvGraphicFramePr>
        <p:xfrm>
          <a:off x="2032000" y="889601"/>
          <a:ext cx="8128000" cy="778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3397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7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0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3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6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 + X11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4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X2 + </a:t>
                      </a:r>
                      <a:r>
                        <a:rPr lang="en-US" dirty="0"/>
                        <a:t>X11 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4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4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6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+ X11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7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679F6-1FA5-CB40-81D2-EB3D04C791A4}"/>
              </a:ext>
            </a:extLst>
          </p:cNvPr>
          <p:cNvSpPr/>
          <p:nvPr/>
        </p:nvSpPr>
        <p:spPr>
          <a:xfrm>
            <a:off x="1981200" y="370584"/>
            <a:ext cx="10052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 FORWORDING MODEL: In this Round the accuracy is going up compare to previous Rounds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but the high accuracy is same.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C5AFF1-9C61-374C-B8F2-6C9A498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920"/>
              </p:ext>
            </p:extLst>
          </p:nvPr>
        </p:nvGraphicFramePr>
        <p:xfrm>
          <a:off x="1981200" y="1087100"/>
          <a:ext cx="8128000" cy="741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5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1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78E92-5DCE-BC47-9ABB-67A7E851573E}"/>
              </a:ext>
            </a:extLst>
          </p:cNvPr>
          <p:cNvSpPr txBox="1"/>
          <p:nvPr/>
        </p:nvSpPr>
        <p:spPr>
          <a:xfrm>
            <a:off x="5457825" y="48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45BEB3-DD82-7842-97F5-B0D2DF48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891-CBF8-E246-B21D-0BF36D7F2644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3F16-1F43-0C41-B63E-4C6F3EA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412994F-2C48-E644-955A-F9DB26C3643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155790D-CD90-6E48-A46A-A1546D1F7CEB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8434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A0CFD-0E9E-2047-A832-5AC2C9F53AE1}"/>
              </a:ext>
            </a:extLst>
          </p:cNvPr>
          <p:cNvSpPr/>
          <p:nvPr/>
        </p:nvSpPr>
        <p:spPr>
          <a:xfrm>
            <a:off x="1995488" y="407622"/>
            <a:ext cx="10014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4 FORWORDING MODEL: In this Round the accuracy is not going up but its stable compare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Round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65FA40-CB66-2341-A77D-19B2FF60E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88758"/>
              </p:ext>
            </p:extLst>
          </p:nvPr>
        </p:nvGraphicFramePr>
        <p:xfrm>
          <a:off x="1995488" y="1150898"/>
          <a:ext cx="8128000" cy="704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X10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1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X10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735CCF-7A98-9847-9D98-F761654F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883-0264-1B48-91F8-5A8A2E492E2D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00B2-13C5-354A-B590-E3217CE8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DEF4C2A-DDED-D042-89E6-715085E86E1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54B9460-C9F6-434B-BF68-3D3FD382AC47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C6F9D8F-C6D0-2442-9F8A-F022FD0D3E17}"/>
              </a:ext>
            </a:extLst>
          </p:cNvPr>
          <p:cNvSpPr txBox="1">
            <a:spLocks/>
          </p:cNvSpPr>
          <p:nvPr/>
        </p:nvSpPr>
        <p:spPr>
          <a:xfrm>
            <a:off x="9628909" y="2490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39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0F019F-6904-E54F-BD39-0C546DC2657B}"/>
              </a:ext>
            </a:extLst>
          </p:cNvPr>
          <p:cNvSpPr/>
          <p:nvPr/>
        </p:nvSpPr>
        <p:spPr>
          <a:xfrm>
            <a:off x="1995488" y="383904"/>
            <a:ext cx="9890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5 FORWORDING MODEL : In this Round the accuracy going up compare to previous Rounds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1E5C3B-474E-8742-8395-1EFBA821F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00954"/>
              </p:ext>
            </p:extLst>
          </p:nvPr>
        </p:nvGraphicFramePr>
        <p:xfrm>
          <a:off x="1995488" y="880957"/>
          <a:ext cx="8128000" cy="667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X10 + X14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6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X10 + X14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E4A71-106C-1845-AD03-BE2A9011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E5C-053F-8E49-8766-125FFEC989E8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33D6-8845-AB4C-ABB8-E17292D5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E842CE9-DF5C-6D43-9D1C-6C0D5E4D3ED3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AB7A77D-E975-314E-95A3-54DD7528C856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24431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9CAFF-11C3-514F-8E8A-83E7A0C40125}"/>
              </a:ext>
            </a:extLst>
          </p:cNvPr>
          <p:cNvSpPr/>
          <p:nvPr/>
        </p:nvSpPr>
        <p:spPr>
          <a:xfrm>
            <a:off x="1995488" y="434048"/>
            <a:ext cx="994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6 FORWORDING MODEL : In this Round the accuracy going up compare to previous Rounds.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48208-5DCD-E445-970F-34E05641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27204"/>
              </p:ext>
            </p:extLst>
          </p:nvPr>
        </p:nvGraphicFramePr>
        <p:xfrm>
          <a:off x="1995488" y="908049"/>
          <a:ext cx="8128000" cy="1034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X10 + X14 + X21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X10 + X14 + X21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C27A31-65BD-EB45-85EB-FB26BCED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AFD2-153C-6E42-91C1-9900670607CF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B99B-426F-164A-A8EC-3976D94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8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A8ECAB-809C-0D45-A67A-484F1D3223C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C1C9B96-8E76-754C-8332-08D569E77D84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41644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9CAFF-11C3-514F-8E8A-83E7A0C40125}"/>
              </a:ext>
            </a:extLst>
          </p:cNvPr>
          <p:cNvSpPr/>
          <p:nvPr/>
        </p:nvSpPr>
        <p:spPr>
          <a:xfrm>
            <a:off x="1995488" y="434048"/>
            <a:ext cx="994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7 FORWORDING MODEL : In this Round the accuracy going up compare to previous Rounds.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48208-5DCD-E445-970F-34E05641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46130"/>
              </p:ext>
            </p:extLst>
          </p:nvPr>
        </p:nvGraphicFramePr>
        <p:xfrm>
          <a:off x="1995488" y="908049"/>
          <a:ext cx="8128000" cy="970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097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12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6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 + X11 + X17 + X10 + X14 + X21 + X18 + X5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5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X11 + X17 + X10 + X14 + X21 + X18 + 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+ X1 + X17 + X10 + X14 + X21 + X18 + 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698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C27A31-65BD-EB45-85EB-FB26BCED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AFD2-153C-6E42-91C1-9900670607CF}" type="datetime1">
              <a:rPr lang="en-US" smtClean="0"/>
              <a:t>4/23/18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B99B-426F-164A-A8EC-3976D94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5DE-048A-6545-B8AD-63E173EF0471}" type="slidenum">
              <a:rPr lang="en-US" smtClean="0"/>
              <a:t>9</a:t>
            </a:fld>
            <a:endParaRPr 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A8ECAB-809C-0D45-A67A-484F1D3223C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C1C9B96-8E76-754C-8332-08D569E77D84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7418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2010</Words>
  <Application>Microsoft Macintosh PowerPoint</Application>
  <PresentationFormat>Widescreen</PresentationFormat>
  <Paragraphs>391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Homework 6 Criteo Ad Click Forward Feature Selection 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Kalani, Vidit</dc:creator>
  <cp:lastModifiedBy>Kalani, Vidit</cp:lastModifiedBy>
  <cp:revision>167</cp:revision>
  <cp:lastPrinted>2018-04-22T20:14:38Z</cp:lastPrinted>
  <dcterms:created xsi:type="dcterms:W3CDTF">2018-04-22T16:40:35Z</dcterms:created>
  <dcterms:modified xsi:type="dcterms:W3CDTF">2018-04-23T17:35:08Z</dcterms:modified>
</cp:coreProperties>
</file>