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Roboto Slab" pitchFamily="2" charset="0"/>
      <p:regular r:id="rId8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29675" y="72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29675" y="758725"/>
            <a:ext cx="8368200" cy="4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rtl="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rtl="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29675" y="147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38800" y="916950"/>
            <a:ext cx="8368200" cy="4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○"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■"/>
              <a:def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  <a:def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○"/>
              <a:def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730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Roboto"/>
              <a:buChar char="■"/>
              <a:def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E1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737352" y="82755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 Credit Worthiness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Shoun Abraham and Vidit Kalani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E1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29675" y="72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29675" y="758725"/>
            <a:ext cx="82839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agencies use credit worthiness to determine interest rates</a:t>
            </a:r>
            <a:endParaRPr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Possibility a borrower may default on debt </a:t>
            </a:r>
            <a:endParaRPr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US: Equifax, Experian, TransUnion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possible to predict credit worthiness based on information about the borrower?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model to predict credit worthiness based on important factors of the borrower.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more about the factors that impact credit worthiness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E1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29675" y="72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29675" y="758725"/>
            <a:ext cx="8368200" cy="4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German Credit Dataset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information about 1000 German citizens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about personal history, employment history, property information, and credit history (62 attributes)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worthiness is classified as either good or bad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60" y="3100975"/>
            <a:ext cx="8776490" cy="15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E1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229675" y="72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Models/Methods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229675" y="758725"/>
            <a:ext cx="8368200" cy="4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Analysis: reduce dimensionality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dataset contains too many factors, we want to use kNN on the important factors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recommender / classification algorithm: model creation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regression: model creation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1237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E1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229675" y="72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229675" y="758725"/>
            <a:ext cx="8368200" cy="4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models against a testing subset of our dataset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accuracy of different models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more about current credit worthiness prediction methods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more domain information about credit rating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 Slab</vt:lpstr>
      <vt:lpstr>Arial</vt:lpstr>
      <vt:lpstr>Roboto</vt:lpstr>
      <vt:lpstr>Marina</vt:lpstr>
      <vt:lpstr>German Credit Worthiness</vt:lpstr>
      <vt:lpstr>Introduction</vt:lpstr>
      <vt:lpstr>DataSet</vt:lpstr>
      <vt:lpstr>Models/Methods</vt:lpstr>
      <vt:lpstr>Future Work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Credit Worthiness</dc:title>
  <cp:lastModifiedBy>Kalani, Vidit</cp:lastModifiedBy>
  <cp:revision>1</cp:revision>
  <dcterms:modified xsi:type="dcterms:W3CDTF">2018-04-12T20:03:54Z</dcterms:modified>
</cp:coreProperties>
</file>