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0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9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7020-3D7E-7146-94E2-07FC6E90B05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1FCC-F581-1443-918C-D4EB60AF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929.github.io/COSC4500-Project/webp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929.github.io/COSC4500-Project/webp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43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45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66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8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27B1E-09A4-0344-9528-0B3E7B01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980237"/>
            <a:ext cx="8672295" cy="72774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Transit System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F1C0E-6186-0C46-B388-2E1C28BB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707986"/>
            <a:ext cx="8673427" cy="5226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Liam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Fruzyna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Reid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Holben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Vidit Kalani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COSC 4500/5500 Advanced Data Science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Train">
            <a:extLst>
              <a:ext uri="{FF2B5EF4-FFF2-40B4-BE49-F238E27FC236}">
                <a16:creationId xmlns:a16="http://schemas.microsoft.com/office/drawing/2014/main" id="{CFB0CF7F-74F4-2B44-9A92-4AD05678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2589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F310-A6DE-9C4E-AF27-3652585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B050-E782-B042-95DC-0BEDFD79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https://mail929.github.io/COSC4500-Project/webpage/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107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7F-4E06-A44D-927B-AA778F8D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Research Questions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FB49-9B37-A142-84EB-F459518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783041" cy="5248622"/>
          </a:xfrm>
        </p:spPr>
        <p:txBody>
          <a:bodyPr>
            <a:normAutofit/>
          </a:bodyPr>
          <a:lstStyle/>
          <a:p>
            <a:pPr fontAlgn="base"/>
            <a:r>
              <a:rPr lang="en-US" sz="2800"/>
              <a:t>How do people of different </a:t>
            </a:r>
            <a:r>
              <a:rPr lang="en-US" sz="2800" b="1"/>
              <a:t>income </a:t>
            </a:r>
            <a:r>
              <a:rPr lang="en-US" sz="2800"/>
              <a:t>levels interpret the data in various </a:t>
            </a:r>
            <a:r>
              <a:rPr lang="en-US" sz="2800" b="1"/>
              <a:t>formats</a:t>
            </a:r>
            <a:r>
              <a:rPr lang="en-US" sz="2800"/>
              <a:t>?</a:t>
            </a:r>
            <a:endParaRPr lang="en-US"/>
          </a:p>
          <a:p>
            <a:pPr fontAlgn="base"/>
            <a:r>
              <a:rPr lang="en-US" sz="2800"/>
              <a:t>Does the optimal </a:t>
            </a:r>
            <a:r>
              <a:rPr lang="en-US" sz="2800" b="1"/>
              <a:t>position </a:t>
            </a:r>
            <a:r>
              <a:rPr lang="en-US" sz="2800"/>
              <a:t>of the options menu move with the user's </a:t>
            </a:r>
            <a:r>
              <a:rPr lang="en-US" sz="2800" b="1"/>
              <a:t>handedness</a:t>
            </a:r>
            <a:r>
              <a:rPr lang="en-US" sz="2800"/>
              <a:t>?</a:t>
            </a:r>
          </a:p>
          <a:p>
            <a:pPr fontAlgn="base"/>
            <a:r>
              <a:rPr lang="en-US" sz="2800"/>
              <a:t>Do different </a:t>
            </a:r>
            <a:r>
              <a:rPr lang="en-US" sz="2800" b="1"/>
              <a:t>generations interact </a:t>
            </a:r>
            <a:r>
              <a:rPr lang="en-US" sz="2800"/>
              <a:t>differently with the map?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6AA-949B-D947-84CD-F47E473F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278485"/>
            <a:ext cx="3498979" cy="2456442"/>
          </a:xfrm>
        </p:spPr>
        <p:txBody>
          <a:bodyPr>
            <a:normAutofit/>
          </a:bodyPr>
          <a:lstStyle/>
          <a:p>
            <a:r>
              <a:rPr lang="en-US" sz="4400">
                <a:latin typeface="Calibri Light"/>
                <a:cs typeface="Times New Roman"/>
              </a:rPr>
              <a:t>Testing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541-7FF7-1B40-81B2-3F7A69C0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>
                <a:latin typeface="Rockwell"/>
                <a:cs typeface="Times New Roman"/>
              </a:rPr>
              <a:t>Color station points or zip codes</a:t>
            </a:r>
            <a:endParaRPr lang="en-US" sz="2800">
              <a:latin typeface="Rockwell"/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/>
              </a:rPr>
              <a:t>Place options on left, right, or top</a:t>
            </a:r>
          </a:p>
          <a:p>
            <a:r>
              <a:rPr lang="en-US" sz="2800">
                <a:cs typeface="Times New Roman"/>
              </a:rPr>
              <a:t>Require mouse over or click</a:t>
            </a:r>
          </a:p>
          <a:p>
            <a:pPr lvl="1"/>
            <a:r>
              <a:rPr lang="en-US" sz="2600">
                <a:cs typeface="Times New Roman"/>
              </a:rPr>
              <a:t>for details about the station</a:t>
            </a:r>
            <a:endParaRPr lang="en-US" sz="2600"/>
          </a:p>
          <a:p>
            <a:endParaRPr lang="en-US" sz="28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37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7F-4E06-A44D-927B-AA778F8D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Calibri Light"/>
                <a:cs typeface="Times New Roman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FB49-9B37-A142-84EB-F459518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783041" cy="5248622"/>
          </a:xfrm>
        </p:spPr>
        <p:txBody>
          <a:bodyPr>
            <a:normAutofit/>
          </a:bodyPr>
          <a:lstStyle/>
          <a:p>
            <a:pPr fontAlgn="base"/>
            <a:r>
              <a:rPr lang="en-US" sz="2800"/>
              <a:t>Qualtrics forms will be used </a:t>
            </a:r>
            <a:r>
              <a:rPr lang="en-US" sz="2800" b="1"/>
              <a:t>after </a:t>
            </a:r>
            <a:r>
              <a:rPr lang="en-US" sz="2800"/>
              <a:t>testing the webpage</a:t>
            </a:r>
          </a:p>
          <a:p>
            <a:pPr fontAlgn="base"/>
            <a:r>
              <a:rPr lang="en-US" sz="2800"/>
              <a:t>Users will be asked about themselves</a:t>
            </a:r>
          </a:p>
          <a:p>
            <a:pPr lvl="1" fontAlgn="base"/>
            <a:r>
              <a:rPr lang="en-US" sz="2600"/>
              <a:t>Age, income, zip code</a:t>
            </a:r>
          </a:p>
          <a:p>
            <a:pPr fontAlgn="base"/>
            <a:r>
              <a:rPr lang="en-US" sz="2800"/>
              <a:t>Users will be asked about their experience</a:t>
            </a:r>
          </a:p>
          <a:p>
            <a:pPr lvl="1" fontAlgn="base"/>
            <a:r>
              <a:rPr lang="en-US" sz="2600"/>
              <a:t>Is there any correlation?</a:t>
            </a:r>
          </a:p>
          <a:p>
            <a:pPr fontAlgn="base"/>
            <a:r>
              <a:rPr lang="en-US" sz="2800"/>
              <a:t>Webpage will collect interaction data</a:t>
            </a:r>
          </a:p>
          <a:p>
            <a:pPr lvl="1" fontAlgn="base"/>
            <a:r>
              <a:rPr lang="en-US" sz="2600"/>
              <a:t>Reaction time, click rate, hover time</a:t>
            </a:r>
          </a:p>
        </p:txBody>
      </p:sp>
    </p:spTree>
    <p:extLst>
      <p:ext uri="{BB962C8B-B14F-4D97-AF65-F5344CB8AC3E}">
        <p14:creationId xmlns:p14="http://schemas.microsoft.com/office/powerpoint/2010/main" val="18699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7F-4E06-A44D-927B-AA778F8D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FB49-9B37-A142-84EB-F459518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37" y="803186"/>
            <a:ext cx="6783041" cy="5248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r>
              <a:rPr lang="en-US" sz="2800"/>
              <a:t>Higher income people will understand a heat map style approach better</a:t>
            </a:r>
          </a:p>
          <a:p>
            <a:pPr fontAlgn="base"/>
            <a:r>
              <a:rPr lang="en-US" sz="2800"/>
              <a:t>All people will interact quicker with the left side because we read left to right</a:t>
            </a:r>
          </a:p>
          <a:p>
            <a:pPr fontAlgn="base"/>
            <a:r>
              <a:rPr lang="en-US" sz="2800"/>
              <a:t>Older people will interact less with the page in general, but will try to click at a higher 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5BC0-E9CD-0247-BF79-A68105F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Calibri Light"/>
                <a:cs typeface="Times New Roman"/>
              </a:rPr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A10C-E082-2441-B5ED-6229799A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hlinkClick r:id="rId2"/>
              </a:rPr>
              <a:t>https://mail929.github.io/COSC4500-Project/webpage/</a:t>
            </a:r>
            <a:r>
              <a:rPr lang="en-US" sz="4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70093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Rockwell</vt:lpstr>
      <vt:lpstr>Times New Roman</vt:lpstr>
      <vt:lpstr>Wingdings</vt:lpstr>
      <vt:lpstr>Atlas</vt:lpstr>
      <vt:lpstr>Public Transit System in USA</vt:lpstr>
      <vt:lpstr>Webpage Link</vt:lpstr>
      <vt:lpstr>Research Questions </vt:lpstr>
      <vt:lpstr>Testing Methods</vt:lpstr>
      <vt:lpstr>Data Collection</vt:lpstr>
      <vt:lpstr>Expected Outcomes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Transit System in USA</dc:title>
  <dc:creator>Kalani, Vidit</dc:creator>
  <cp:lastModifiedBy>Kalani, Vidit</cp:lastModifiedBy>
  <cp:revision>2</cp:revision>
  <dcterms:created xsi:type="dcterms:W3CDTF">2019-03-08T01:47:21Z</dcterms:created>
  <dcterms:modified xsi:type="dcterms:W3CDTF">2019-04-01T22:15:09Z</dcterms:modified>
</cp:coreProperties>
</file>