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5DD87-D144-4294-B575-2A5038DCD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15DEE-45B1-4152-A7AE-B57F1212984C}">
      <dgm:prSet phldrT="[Text]"/>
      <dgm:spPr/>
      <dgm:t>
        <a:bodyPr/>
        <a:lstStyle/>
        <a:p>
          <a:r>
            <a:rPr lang="en-US" dirty="0" smtClean="0"/>
            <a:t>Diversity</a:t>
          </a:r>
          <a:endParaRPr lang="en-US" dirty="0"/>
        </a:p>
      </dgm:t>
    </dgm:pt>
    <dgm:pt modelId="{3910705B-1724-4157-B64E-69E4499434B9}" type="parTrans" cxnId="{B79B87BB-BF2E-4D5F-8A42-6C27299E061A}">
      <dgm:prSet/>
      <dgm:spPr/>
      <dgm:t>
        <a:bodyPr/>
        <a:lstStyle/>
        <a:p>
          <a:endParaRPr lang="en-US"/>
        </a:p>
      </dgm:t>
    </dgm:pt>
    <dgm:pt modelId="{83B20BFA-1B83-4C08-BE97-D0739AC8706F}" type="sibTrans" cxnId="{B79B87BB-BF2E-4D5F-8A42-6C27299E061A}">
      <dgm:prSet/>
      <dgm:spPr/>
      <dgm:t>
        <a:bodyPr/>
        <a:lstStyle/>
        <a:p>
          <a:endParaRPr lang="en-US"/>
        </a:p>
      </dgm:t>
    </dgm:pt>
    <dgm:pt modelId="{4886F288-60D4-4E9C-AC1F-75BF59864678}">
      <dgm:prSet phldrT="[Text]"/>
      <dgm:spPr/>
      <dgm:t>
        <a:bodyPr/>
        <a:lstStyle/>
        <a:p>
          <a:r>
            <a:rPr lang="en-US" dirty="0" smtClean="0"/>
            <a:t>Micro Diversity</a:t>
          </a:r>
          <a:endParaRPr lang="en-US" dirty="0"/>
        </a:p>
      </dgm:t>
    </dgm:pt>
    <dgm:pt modelId="{FD0B55E4-0874-4065-9BB2-275CF0E9DEC2}" type="parTrans" cxnId="{3717C1F8-E9F7-49EF-A0ED-BBCD75968D3E}">
      <dgm:prSet/>
      <dgm:spPr/>
      <dgm:t>
        <a:bodyPr/>
        <a:lstStyle/>
        <a:p>
          <a:endParaRPr lang="en-US"/>
        </a:p>
      </dgm:t>
    </dgm:pt>
    <dgm:pt modelId="{2904998C-B911-42B4-866E-3B280DD27C74}" type="sibTrans" cxnId="{3717C1F8-E9F7-49EF-A0ED-BBCD75968D3E}">
      <dgm:prSet/>
      <dgm:spPr/>
      <dgm:t>
        <a:bodyPr/>
        <a:lstStyle/>
        <a:p>
          <a:endParaRPr lang="en-US"/>
        </a:p>
      </dgm:t>
    </dgm:pt>
    <dgm:pt modelId="{144CF0DF-E025-46CD-950B-680A8A68E35C}">
      <dgm:prSet phldrT="[Text]"/>
      <dgm:spPr/>
      <dgm:t>
        <a:bodyPr/>
        <a:lstStyle/>
        <a:p>
          <a:r>
            <a:rPr lang="en-US" dirty="0" smtClean="0"/>
            <a:t>Spatial diversity</a:t>
          </a:r>
          <a:endParaRPr lang="en-US" dirty="0"/>
        </a:p>
      </dgm:t>
    </dgm:pt>
    <dgm:pt modelId="{EA69D952-D33C-47D0-9404-EBFF4ADD507E}" type="parTrans" cxnId="{7AEEE76A-81CE-415C-A100-61022C12D336}">
      <dgm:prSet/>
      <dgm:spPr/>
      <dgm:t>
        <a:bodyPr/>
        <a:lstStyle/>
        <a:p>
          <a:endParaRPr lang="en-US"/>
        </a:p>
      </dgm:t>
    </dgm:pt>
    <dgm:pt modelId="{0F978977-9FFD-430F-AABC-3B2E319AFAD6}" type="sibTrans" cxnId="{7AEEE76A-81CE-415C-A100-61022C12D336}">
      <dgm:prSet/>
      <dgm:spPr/>
      <dgm:t>
        <a:bodyPr/>
        <a:lstStyle/>
        <a:p>
          <a:endParaRPr lang="en-US"/>
        </a:p>
      </dgm:t>
    </dgm:pt>
    <dgm:pt modelId="{37166378-3863-4DC1-AE2F-6D9C94A2B87D}">
      <dgm:prSet phldrT="[Text]"/>
      <dgm:spPr/>
      <dgm:t>
        <a:bodyPr/>
        <a:lstStyle/>
        <a:p>
          <a:r>
            <a:rPr lang="en-US" dirty="0" smtClean="0"/>
            <a:t>Time diversity</a:t>
          </a:r>
          <a:endParaRPr lang="en-US" dirty="0"/>
        </a:p>
      </dgm:t>
    </dgm:pt>
    <dgm:pt modelId="{834A3380-F5EC-418F-89D4-DC6FE68AC47A}" type="parTrans" cxnId="{206A346C-7B02-455D-A5B0-8133AA50C5AF}">
      <dgm:prSet/>
      <dgm:spPr/>
      <dgm:t>
        <a:bodyPr/>
        <a:lstStyle/>
        <a:p>
          <a:endParaRPr lang="en-US"/>
        </a:p>
      </dgm:t>
    </dgm:pt>
    <dgm:pt modelId="{65BF0575-E8BB-44C2-B521-1A0C3DB816EE}" type="sibTrans" cxnId="{206A346C-7B02-455D-A5B0-8133AA50C5AF}">
      <dgm:prSet/>
      <dgm:spPr/>
      <dgm:t>
        <a:bodyPr/>
        <a:lstStyle/>
        <a:p>
          <a:endParaRPr lang="en-US"/>
        </a:p>
      </dgm:t>
    </dgm:pt>
    <dgm:pt modelId="{73855F57-9D77-4DA4-9CD4-62F69E90E1E3}">
      <dgm:prSet phldrT="[Text]"/>
      <dgm:spPr/>
      <dgm:t>
        <a:bodyPr/>
        <a:lstStyle/>
        <a:p>
          <a:r>
            <a:rPr lang="en-US" dirty="0" smtClean="0"/>
            <a:t>Macro Diversity</a:t>
          </a:r>
          <a:endParaRPr lang="en-US" dirty="0"/>
        </a:p>
      </dgm:t>
    </dgm:pt>
    <dgm:pt modelId="{8478FCE4-B3B3-4A94-B2B8-D2102042D7EE}" type="parTrans" cxnId="{0E55D7DD-E168-4294-A506-B32A9B829F3D}">
      <dgm:prSet/>
      <dgm:spPr/>
      <dgm:t>
        <a:bodyPr/>
        <a:lstStyle/>
        <a:p>
          <a:endParaRPr lang="en-US"/>
        </a:p>
      </dgm:t>
    </dgm:pt>
    <dgm:pt modelId="{6FC8495A-BEF7-4986-A539-4D852D475086}" type="sibTrans" cxnId="{0E55D7DD-E168-4294-A506-B32A9B829F3D}">
      <dgm:prSet/>
      <dgm:spPr/>
      <dgm:t>
        <a:bodyPr/>
        <a:lstStyle/>
        <a:p>
          <a:endParaRPr lang="en-US"/>
        </a:p>
      </dgm:t>
    </dgm:pt>
    <dgm:pt modelId="{DC981CAE-60CF-406A-8422-FA614DFE1DB9}">
      <dgm:prSet/>
      <dgm:spPr/>
      <dgm:t>
        <a:bodyPr/>
        <a:lstStyle/>
        <a:p>
          <a:r>
            <a:rPr lang="en-US" dirty="0" smtClean="0"/>
            <a:t>Frequency diversity</a:t>
          </a:r>
          <a:endParaRPr lang="en-US" dirty="0"/>
        </a:p>
      </dgm:t>
    </dgm:pt>
    <dgm:pt modelId="{FE0818B2-8B0F-4624-ADC1-B2E956FDC1F0}" type="parTrans" cxnId="{0EE7D629-74D5-4F3C-869B-E62A7500B680}">
      <dgm:prSet/>
      <dgm:spPr/>
      <dgm:t>
        <a:bodyPr/>
        <a:lstStyle/>
        <a:p>
          <a:endParaRPr lang="en-US"/>
        </a:p>
      </dgm:t>
    </dgm:pt>
    <dgm:pt modelId="{3D59EABD-2AAE-45E3-8F71-36DE9244378F}" type="sibTrans" cxnId="{0EE7D629-74D5-4F3C-869B-E62A7500B680}">
      <dgm:prSet/>
      <dgm:spPr/>
      <dgm:t>
        <a:bodyPr/>
        <a:lstStyle/>
        <a:p>
          <a:endParaRPr lang="en-US"/>
        </a:p>
      </dgm:t>
    </dgm:pt>
    <dgm:pt modelId="{90361928-C518-48C2-96F1-FE9073A3235F}">
      <dgm:prSet/>
      <dgm:spPr/>
      <dgm:t>
        <a:bodyPr/>
        <a:lstStyle/>
        <a:p>
          <a:r>
            <a:rPr lang="en-US" dirty="0" smtClean="0"/>
            <a:t>Angular diversity</a:t>
          </a:r>
          <a:endParaRPr lang="en-US" dirty="0"/>
        </a:p>
      </dgm:t>
    </dgm:pt>
    <dgm:pt modelId="{8E7A8CC6-E12C-4049-B397-91FC648CB4EE}" type="parTrans" cxnId="{4AD56786-287B-4307-9BFB-C4489983BA60}">
      <dgm:prSet/>
      <dgm:spPr/>
      <dgm:t>
        <a:bodyPr/>
        <a:lstStyle/>
        <a:p>
          <a:endParaRPr lang="en-US"/>
        </a:p>
      </dgm:t>
    </dgm:pt>
    <dgm:pt modelId="{4C25BF31-3619-48D6-9121-61AE714DE824}" type="sibTrans" cxnId="{4AD56786-287B-4307-9BFB-C4489983BA60}">
      <dgm:prSet/>
      <dgm:spPr/>
      <dgm:t>
        <a:bodyPr/>
        <a:lstStyle/>
        <a:p>
          <a:endParaRPr lang="en-US"/>
        </a:p>
      </dgm:t>
    </dgm:pt>
    <dgm:pt modelId="{CE6DB127-BA09-4E55-8D89-B0A9DC5DA593}">
      <dgm:prSet/>
      <dgm:spPr/>
      <dgm:t>
        <a:bodyPr/>
        <a:lstStyle/>
        <a:p>
          <a:r>
            <a:rPr lang="en-US" dirty="0" smtClean="0"/>
            <a:t>Polarization diversity</a:t>
          </a:r>
          <a:endParaRPr lang="en-US" dirty="0"/>
        </a:p>
      </dgm:t>
    </dgm:pt>
    <dgm:pt modelId="{096203A8-8949-4295-9F61-E953682D3570}" type="parTrans" cxnId="{42150578-A8B0-4FC7-B8C9-7A4CECC141EA}">
      <dgm:prSet/>
      <dgm:spPr/>
      <dgm:t>
        <a:bodyPr/>
        <a:lstStyle/>
        <a:p>
          <a:endParaRPr lang="en-US"/>
        </a:p>
      </dgm:t>
    </dgm:pt>
    <dgm:pt modelId="{2D7E444E-E092-45FE-9CA3-9AA010BCE3FB}" type="sibTrans" cxnId="{42150578-A8B0-4FC7-B8C9-7A4CECC141EA}">
      <dgm:prSet/>
      <dgm:spPr/>
      <dgm:t>
        <a:bodyPr/>
        <a:lstStyle/>
        <a:p>
          <a:endParaRPr lang="en-US"/>
        </a:p>
      </dgm:t>
    </dgm:pt>
    <dgm:pt modelId="{5CBFD2D5-5985-4CBB-91FE-2D0ECABA4AA0}" type="pres">
      <dgm:prSet presAssocID="{5425DD87-D144-4294-B575-2A5038DCD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108B40-697C-4844-B7C6-5A558CBC95F6}" type="pres">
      <dgm:prSet presAssocID="{EDE15DEE-45B1-4152-A7AE-B57F1212984C}" presName="hierRoot1" presStyleCnt="0"/>
      <dgm:spPr/>
    </dgm:pt>
    <dgm:pt modelId="{509BC947-471C-4BFD-87DF-BF46C1147E67}" type="pres">
      <dgm:prSet presAssocID="{EDE15DEE-45B1-4152-A7AE-B57F1212984C}" presName="composite" presStyleCnt="0"/>
      <dgm:spPr/>
    </dgm:pt>
    <dgm:pt modelId="{22FBCC86-5313-46CE-9055-D68892BD2513}" type="pres">
      <dgm:prSet presAssocID="{EDE15DEE-45B1-4152-A7AE-B57F1212984C}" presName="background" presStyleLbl="node0" presStyleIdx="0" presStyleCnt="1"/>
      <dgm:spPr/>
    </dgm:pt>
    <dgm:pt modelId="{BFFD9A09-F09A-4976-825F-787CFBC97B0B}" type="pres">
      <dgm:prSet presAssocID="{EDE15DEE-45B1-4152-A7AE-B57F1212984C}" presName="text" presStyleLbl="fgAcc0" presStyleIdx="0" presStyleCnt="1" custLinFactNeighborX="1651" custLinFactNeighborY="-62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4C16B-49A0-460E-B8B1-27D99F1BAC5F}" type="pres">
      <dgm:prSet presAssocID="{EDE15DEE-45B1-4152-A7AE-B57F1212984C}" presName="hierChild2" presStyleCnt="0"/>
      <dgm:spPr/>
    </dgm:pt>
    <dgm:pt modelId="{D5B5BB24-5E6D-4F77-A368-04A8BA3F3380}" type="pres">
      <dgm:prSet presAssocID="{FD0B55E4-0874-4065-9BB2-275CF0E9DEC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A648190-CE90-4239-9068-D7C4F5296A4E}" type="pres">
      <dgm:prSet presAssocID="{4886F288-60D4-4E9C-AC1F-75BF59864678}" presName="hierRoot2" presStyleCnt="0"/>
      <dgm:spPr/>
    </dgm:pt>
    <dgm:pt modelId="{97159CF4-CD3D-4374-9468-435D3E27FA4B}" type="pres">
      <dgm:prSet presAssocID="{4886F288-60D4-4E9C-AC1F-75BF59864678}" presName="composite2" presStyleCnt="0"/>
      <dgm:spPr/>
    </dgm:pt>
    <dgm:pt modelId="{4121A71B-D8A9-45C8-9603-BF7B2C8CB1B7}" type="pres">
      <dgm:prSet presAssocID="{4886F288-60D4-4E9C-AC1F-75BF59864678}" presName="background2" presStyleLbl="node2" presStyleIdx="0" presStyleCnt="2"/>
      <dgm:spPr/>
    </dgm:pt>
    <dgm:pt modelId="{3456A0CF-3B92-4573-8F15-1E7224187B20}" type="pres">
      <dgm:prSet presAssocID="{4886F288-60D4-4E9C-AC1F-75BF59864678}" presName="text2" presStyleLbl="fgAcc2" presStyleIdx="0" presStyleCnt="2" custLinFactNeighborX="-66039" custLinFactNeighborY="-22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F9484-08A5-4D17-818D-D77D0BC15C1D}" type="pres">
      <dgm:prSet presAssocID="{4886F288-60D4-4E9C-AC1F-75BF59864678}" presName="hierChild3" presStyleCnt="0"/>
      <dgm:spPr/>
    </dgm:pt>
    <dgm:pt modelId="{1482B33E-478C-4551-BC29-3993F14584DD}" type="pres">
      <dgm:prSet presAssocID="{EA69D952-D33C-47D0-9404-EBFF4ADD507E}" presName="Name17" presStyleLbl="parChTrans1D3" presStyleIdx="0" presStyleCnt="5"/>
      <dgm:spPr/>
      <dgm:t>
        <a:bodyPr/>
        <a:lstStyle/>
        <a:p>
          <a:endParaRPr lang="en-US"/>
        </a:p>
      </dgm:t>
    </dgm:pt>
    <dgm:pt modelId="{B1FB8BC4-EDDB-4C37-8D9E-4813FD23791A}" type="pres">
      <dgm:prSet presAssocID="{144CF0DF-E025-46CD-950B-680A8A68E35C}" presName="hierRoot3" presStyleCnt="0"/>
      <dgm:spPr/>
    </dgm:pt>
    <dgm:pt modelId="{17531D00-0949-4C28-877B-B9F3B419AE7B}" type="pres">
      <dgm:prSet presAssocID="{144CF0DF-E025-46CD-950B-680A8A68E35C}" presName="composite3" presStyleCnt="0"/>
      <dgm:spPr/>
    </dgm:pt>
    <dgm:pt modelId="{DADC367A-B139-4AB6-82E2-6AE44540CD44}" type="pres">
      <dgm:prSet presAssocID="{144CF0DF-E025-46CD-950B-680A8A68E35C}" presName="background3" presStyleLbl="node3" presStyleIdx="0" presStyleCnt="5"/>
      <dgm:spPr/>
    </dgm:pt>
    <dgm:pt modelId="{6BF5024B-C40F-4BEC-8D1D-4675EB0C86E6}" type="pres">
      <dgm:prSet presAssocID="{144CF0DF-E025-46CD-950B-680A8A68E35C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CD45F-2953-44B8-AC49-B311955447F4}" type="pres">
      <dgm:prSet presAssocID="{144CF0DF-E025-46CD-950B-680A8A68E35C}" presName="hierChild4" presStyleCnt="0"/>
      <dgm:spPr/>
    </dgm:pt>
    <dgm:pt modelId="{D8DC5A62-4B5D-4103-9699-05BBD939142B}" type="pres">
      <dgm:prSet presAssocID="{834A3380-F5EC-418F-89D4-DC6FE68AC47A}" presName="Name17" presStyleLbl="parChTrans1D3" presStyleIdx="1" presStyleCnt="5"/>
      <dgm:spPr/>
      <dgm:t>
        <a:bodyPr/>
        <a:lstStyle/>
        <a:p>
          <a:endParaRPr lang="en-US"/>
        </a:p>
      </dgm:t>
    </dgm:pt>
    <dgm:pt modelId="{374024FD-2574-45E1-BBF8-F031481C2AD4}" type="pres">
      <dgm:prSet presAssocID="{37166378-3863-4DC1-AE2F-6D9C94A2B87D}" presName="hierRoot3" presStyleCnt="0"/>
      <dgm:spPr/>
    </dgm:pt>
    <dgm:pt modelId="{DAA26F93-1F1B-49CB-9731-B4D31C119820}" type="pres">
      <dgm:prSet presAssocID="{37166378-3863-4DC1-AE2F-6D9C94A2B87D}" presName="composite3" presStyleCnt="0"/>
      <dgm:spPr/>
    </dgm:pt>
    <dgm:pt modelId="{032C1F61-E98A-47CB-BE91-D85749AB67ED}" type="pres">
      <dgm:prSet presAssocID="{37166378-3863-4DC1-AE2F-6D9C94A2B87D}" presName="background3" presStyleLbl="node3" presStyleIdx="1" presStyleCnt="5"/>
      <dgm:spPr/>
    </dgm:pt>
    <dgm:pt modelId="{066D57C7-D4E1-40F1-BA44-D9EBF6A50622}" type="pres">
      <dgm:prSet presAssocID="{37166378-3863-4DC1-AE2F-6D9C94A2B87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0F114-C020-4DD1-846A-5EF8E06098DF}" type="pres">
      <dgm:prSet presAssocID="{37166378-3863-4DC1-AE2F-6D9C94A2B87D}" presName="hierChild4" presStyleCnt="0"/>
      <dgm:spPr/>
    </dgm:pt>
    <dgm:pt modelId="{7F941B6E-4A32-4275-8987-59FBEE1061B3}" type="pres">
      <dgm:prSet presAssocID="{096203A8-8949-4295-9F61-E953682D3570}" presName="Name17" presStyleLbl="parChTrans1D3" presStyleIdx="2" presStyleCnt="5"/>
      <dgm:spPr/>
      <dgm:t>
        <a:bodyPr/>
        <a:lstStyle/>
        <a:p>
          <a:endParaRPr lang="en-US"/>
        </a:p>
      </dgm:t>
    </dgm:pt>
    <dgm:pt modelId="{DA276BA8-B25B-4AF1-9086-D95BB1A5CD92}" type="pres">
      <dgm:prSet presAssocID="{CE6DB127-BA09-4E55-8D89-B0A9DC5DA593}" presName="hierRoot3" presStyleCnt="0"/>
      <dgm:spPr/>
    </dgm:pt>
    <dgm:pt modelId="{8A836B1C-F973-46DF-A3C9-1660E71BD0AA}" type="pres">
      <dgm:prSet presAssocID="{CE6DB127-BA09-4E55-8D89-B0A9DC5DA593}" presName="composite3" presStyleCnt="0"/>
      <dgm:spPr/>
    </dgm:pt>
    <dgm:pt modelId="{D8583E2B-B5A1-4749-B21C-FD2E8294ED7D}" type="pres">
      <dgm:prSet presAssocID="{CE6DB127-BA09-4E55-8D89-B0A9DC5DA593}" presName="background3" presStyleLbl="node3" presStyleIdx="2" presStyleCnt="5"/>
      <dgm:spPr/>
    </dgm:pt>
    <dgm:pt modelId="{3B3ABFE4-BD1D-452B-9D94-DE7BFC91E566}" type="pres">
      <dgm:prSet presAssocID="{CE6DB127-BA09-4E55-8D89-B0A9DC5DA59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4DD95-5CF8-44F7-970B-BB51CCA458EC}" type="pres">
      <dgm:prSet presAssocID="{CE6DB127-BA09-4E55-8D89-B0A9DC5DA593}" presName="hierChild4" presStyleCnt="0"/>
      <dgm:spPr/>
    </dgm:pt>
    <dgm:pt modelId="{A42E2010-82F4-4882-BB31-CBBC579BA02B}" type="pres">
      <dgm:prSet presAssocID="{8E7A8CC6-E12C-4049-B397-91FC648CB4EE}" presName="Name17" presStyleLbl="parChTrans1D3" presStyleIdx="3" presStyleCnt="5"/>
      <dgm:spPr/>
      <dgm:t>
        <a:bodyPr/>
        <a:lstStyle/>
        <a:p>
          <a:endParaRPr lang="en-US"/>
        </a:p>
      </dgm:t>
    </dgm:pt>
    <dgm:pt modelId="{F4F4A617-8112-4D0C-BEC7-03C50232F271}" type="pres">
      <dgm:prSet presAssocID="{90361928-C518-48C2-96F1-FE9073A3235F}" presName="hierRoot3" presStyleCnt="0"/>
      <dgm:spPr/>
    </dgm:pt>
    <dgm:pt modelId="{921C4678-4202-429E-8A96-C20A39DB2AA1}" type="pres">
      <dgm:prSet presAssocID="{90361928-C518-48C2-96F1-FE9073A3235F}" presName="composite3" presStyleCnt="0"/>
      <dgm:spPr/>
    </dgm:pt>
    <dgm:pt modelId="{717EECE4-C8CB-4726-A05C-4E7BB3A819EF}" type="pres">
      <dgm:prSet presAssocID="{90361928-C518-48C2-96F1-FE9073A3235F}" presName="background3" presStyleLbl="node3" presStyleIdx="3" presStyleCnt="5"/>
      <dgm:spPr/>
    </dgm:pt>
    <dgm:pt modelId="{759C7C90-17F0-42A7-84FE-E30DED557E38}" type="pres">
      <dgm:prSet presAssocID="{90361928-C518-48C2-96F1-FE9073A3235F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E655B0-39B7-4BD7-85C9-DF9218F7183D}" type="pres">
      <dgm:prSet presAssocID="{90361928-C518-48C2-96F1-FE9073A3235F}" presName="hierChild4" presStyleCnt="0"/>
      <dgm:spPr/>
    </dgm:pt>
    <dgm:pt modelId="{96922804-BEDD-4924-A8C7-099ADB9DBA86}" type="pres">
      <dgm:prSet presAssocID="{FE0818B2-8B0F-4624-ADC1-B2E956FDC1F0}" presName="Name17" presStyleLbl="parChTrans1D3" presStyleIdx="4" presStyleCnt="5"/>
      <dgm:spPr/>
      <dgm:t>
        <a:bodyPr/>
        <a:lstStyle/>
        <a:p>
          <a:endParaRPr lang="en-US"/>
        </a:p>
      </dgm:t>
    </dgm:pt>
    <dgm:pt modelId="{1B1AA7D0-92C0-4BA9-BCC5-3121E6497401}" type="pres">
      <dgm:prSet presAssocID="{DC981CAE-60CF-406A-8422-FA614DFE1DB9}" presName="hierRoot3" presStyleCnt="0"/>
      <dgm:spPr/>
    </dgm:pt>
    <dgm:pt modelId="{7ADE6499-C1A2-4C57-951C-331FF5EA7275}" type="pres">
      <dgm:prSet presAssocID="{DC981CAE-60CF-406A-8422-FA614DFE1DB9}" presName="composite3" presStyleCnt="0"/>
      <dgm:spPr/>
    </dgm:pt>
    <dgm:pt modelId="{E2B5DFA7-9670-465B-B47A-47D59C7066E2}" type="pres">
      <dgm:prSet presAssocID="{DC981CAE-60CF-406A-8422-FA614DFE1DB9}" presName="background3" presStyleLbl="node3" presStyleIdx="4" presStyleCnt="5"/>
      <dgm:spPr/>
    </dgm:pt>
    <dgm:pt modelId="{407D9624-4E08-46B1-98A0-DF6979709205}" type="pres">
      <dgm:prSet presAssocID="{DC981CAE-60CF-406A-8422-FA614DFE1DB9}" presName="text3" presStyleLbl="fgAcc3" presStyleIdx="4" presStyleCnt="5" custLinFactNeighborX="1972" custLinFactNeighborY="-4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43B19-3E3A-4159-B907-7C978AABFE56}" type="pres">
      <dgm:prSet presAssocID="{DC981CAE-60CF-406A-8422-FA614DFE1DB9}" presName="hierChild4" presStyleCnt="0"/>
      <dgm:spPr/>
    </dgm:pt>
    <dgm:pt modelId="{FA2E38F1-14B6-40B7-A314-BB7668571F1F}" type="pres">
      <dgm:prSet presAssocID="{8478FCE4-B3B3-4A94-B2B8-D2102042D7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B516E8A-D10E-4960-8554-DFDFD1116057}" type="pres">
      <dgm:prSet presAssocID="{73855F57-9D77-4DA4-9CD4-62F69E90E1E3}" presName="hierRoot2" presStyleCnt="0"/>
      <dgm:spPr/>
    </dgm:pt>
    <dgm:pt modelId="{D34CA21C-2274-4895-9F94-99252961F21D}" type="pres">
      <dgm:prSet presAssocID="{73855F57-9D77-4DA4-9CD4-62F69E90E1E3}" presName="composite2" presStyleCnt="0"/>
      <dgm:spPr/>
    </dgm:pt>
    <dgm:pt modelId="{92BE3D40-42C9-4BB2-AA43-12F96667A2A6}" type="pres">
      <dgm:prSet presAssocID="{73855F57-9D77-4DA4-9CD4-62F69E90E1E3}" presName="background2" presStyleLbl="node2" presStyleIdx="1" presStyleCnt="2"/>
      <dgm:spPr/>
    </dgm:pt>
    <dgm:pt modelId="{CD804973-0F5D-4697-B7BA-39D4F36B1A00}" type="pres">
      <dgm:prSet presAssocID="{73855F57-9D77-4DA4-9CD4-62F69E90E1E3}" presName="text2" presStyleLbl="fgAcc2" presStyleIdx="1" presStyleCnt="2" custLinFactX="50725" custLinFactNeighborX="100000" custLinFactNeighborY="-21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79070-CDEF-4A5D-8DF8-01B9BE152423}" type="pres">
      <dgm:prSet presAssocID="{73855F57-9D77-4DA4-9CD4-62F69E90E1E3}" presName="hierChild3" presStyleCnt="0"/>
      <dgm:spPr/>
    </dgm:pt>
  </dgm:ptLst>
  <dgm:cxnLst>
    <dgm:cxn modelId="{05F3E5D3-292F-4A39-BE85-C0C675D41B75}" type="presOf" srcId="{5425DD87-D144-4294-B575-2A5038DCDC0F}" destId="{5CBFD2D5-5985-4CBB-91FE-2D0ECABA4AA0}" srcOrd="0" destOrd="0" presId="urn:microsoft.com/office/officeart/2005/8/layout/hierarchy1"/>
    <dgm:cxn modelId="{21F34809-5ECB-4761-965C-8D6073E86241}" type="presOf" srcId="{144CF0DF-E025-46CD-950B-680A8A68E35C}" destId="{6BF5024B-C40F-4BEC-8D1D-4675EB0C86E6}" srcOrd="0" destOrd="0" presId="urn:microsoft.com/office/officeart/2005/8/layout/hierarchy1"/>
    <dgm:cxn modelId="{206A346C-7B02-455D-A5B0-8133AA50C5AF}" srcId="{4886F288-60D4-4E9C-AC1F-75BF59864678}" destId="{37166378-3863-4DC1-AE2F-6D9C94A2B87D}" srcOrd="1" destOrd="0" parTransId="{834A3380-F5EC-418F-89D4-DC6FE68AC47A}" sibTransId="{65BF0575-E8BB-44C2-B521-1A0C3DB816EE}"/>
    <dgm:cxn modelId="{8FF5FC38-B32A-4752-9D93-74EC476B3C65}" type="presOf" srcId="{EDE15DEE-45B1-4152-A7AE-B57F1212984C}" destId="{BFFD9A09-F09A-4976-825F-787CFBC97B0B}" srcOrd="0" destOrd="0" presId="urn:microsoft.com/office/officeart/2005/8/layout/hierarchy1"/>
    <dgm:cxn modelId="{B79B87BB-BF2E-4D5F-8A42-6C27299E061A}" srcId="{5425DD87-D144-4294-B575-2A5038DCDC0F}" destId="{EDE15DEE-45B1-4152-A7AE-B57F1212984C}" srcOrd="0" destOrd="0" parTransId="{3910705B-1724-4157-B64E-69E4499434B9}" sibTransId="{83B20BFA-1B83-4C08-BE97-D0739AC8706F}"/>
    <dgm:cxn modelId="{63522F8C-5BB5-4718-A02A-9164243B3143}" type="presOf" srcId="{8E7A8CC6-E12C-4049-B397-91FC648CB4EE}" destId="{A42E2010-82F4-4882-BB31-CBBC579BA02B}" srcOrd="0" destOrd="0" presId="urn:microsoft.com/office/officeart/2005/8/layout/hierarchy1"/>
    <dgm:cxn modelId="{4DE7CAE2-484F-4836-94A7-4275672FB284}" type="presOf" srcId="{37166378-3863-4DC1-AE2F-6D9C94A2B87D}" destId="{066D57C7-D4E1-40F1-BA44-D9EBF6A50622}" srcOrd="0" destOrd="0" presId="urn:microsoft.com/office/officeart/2005/8/layout/hierarchy1"/>
    <dgm:cxn modelId="{4187A301-09A4-4190-8673-FC7C6855F1DE}" type="presOf" srcId="{FD0B55E4-0874-4065-9BB2-275CF0E9DEC2}" destId="{D5B5BB24-5E6D-4F77-A368-04A8BA3F3380}" srcOrd="0" destOrd="0" presId="urn:microsoft.com/office/officeart/2005/8/layout/hierarchy1"/>
    <dgm:cxn modelId="{0EE7D629-74D5-4F3C-869B-E62A7500B680}" srcId="{4886F288-60D4-4E9C-AC1F-75BF59864678}" destId="{DC981CAE-60CF-406A-8422-FA614DFE1DB9}" srcOrd="4" destOrd="0" parTransId="{FE0818B2-8B0F-4624-ADC1-B2E956FDC1F0}" sibTransId="{3D59EABD-2AAE-45E3-8F71-36DE9244378F}"/>
    <dgm:cxn modelId="{13269470-FA81-41AB-B3D7-D8DB651FEBF5}" type="presOf" srcId="{CE6DB127-BA09-4E55-8D89-B0A9DC5DA593}" destId="{3B3ABFE4-BD1D-452B-9D94-DE7BFC91E566}" srcOrd="0" destOrd="0" presId="urn:microsoft.com/office/officeart/2005/8/layout/hierarchy1"/>
    <dgm:cxn modelId="{42150578-A8B0-4FC7-B8C9-7A4CECC141EA}" srcId="{4886F288-60D4-4E9C-AC1F-75BF59864678}" destId="{CE6DB127-BA09-4E55-8D89-B0A9DC5DA593}" srcOrd="2" destOrd="0" parTransId="{096203A8-8949-4295-9F61-E953682D3570}" sibTransId="{2D7E444E-E092-45FE-9CA3-9AA010BCE3FB}"/>
    <dgm:cxn modelId="{7AEEE76A-81CE-415C-A100-61022C12D336}" srcId="{4886F288-60D4-4E9C-AC1F-75BF59864678}" destId="{144CF0DF-E025-46CD-950B-680A8A68E35C}" srcOrd="0" destOrd="0" parTransId="{EA69D952-D33C-47D0-9404-EBFF4ADD507E}" sibTransId="{0F978977-9FFD-430F-AABC-3B2E319AFAD6}"/>
    <dgm:cxn modelId="{0E55D7DD-E168-4294-A506-B32A9B829F3D}" srcId="{EDE15DEE-45B1-4152-A7AE-B57F1212984C}" destId="{73855F57-9D77-4DA4-9CD4-62F69E90E1E3}" srcOrd="1" destOrd="0" parTransId="{8478FCE4-B3B3-4A94-B2B8-D2102042D7EE}" sibTransId="{6FC8495A-BEF7-4986-A539-4D852D475086}"/>
    <dgm:cxn modelId="{C8DC35AD-74D4-4C49-9DEF-8079BF9D91B8}" type="presOf" srcId="{90361928-C518-48C2-96F1-FE9073A3235F}" destId="{759C7C90-17F0-42A7-84FE-E30DED557E38}" srcOrd="0" destOrd="0" presId="urn:microsoft.com/office/officeart/2005/8/layout/hierarchy1"/>
    <dgm:cxn modelId="{349314CC-1202-4947-B018-43D7CB89BA7C}" type="presOf" srcId="{EA69D952-D33C-47D0-9404-EBFF4ADD507E}" destId="{1482B33E-478C-4551-BC29-3993F14584DD}" srcOrd="0" destOrd="0" presId="urn:microsoft.com/office/officeart/2005/8/layout/hierarchy1"/>
    <dgm:cxn modelId="{3E4DEFC7-EC72-4BCA-A8A8-2B51456DC598}" type="presOf" srcId="{73855F57-9D77-4DA4-9CD4-62F69E90E1E3}" destId="{CD804973-0F5D-4697-B7BA-39D4F36B1A00}" srcOrd="0" destOrd="0" presId="urn:microsoft.com/office/officeart/2005/8/layout/hierarchy1"/>
    <dgm:cxn modelId="{4AD56786-287B-4307-9BFB-C4489983BA60}" srcId="{4886F288-60D4-4E9C-AC1F-75BF59864678}" destId="{90361928-C518-48C2-96F1-FE9073A3235F}" srcOrd="3" destOrd="0" parTransId="{8E7A8CC6-E12C-4049-B397-91FC648CB4EE}" sibTransId="{4C25BF31-3619-48D6-9121-61AE714DE824}"/>
    <dgm:cxn modelId="{CA34DC6B-A143-4DD8-8041-1822570EBFF1}" type="presOf" srcId="{834A3380-F5EC-418F-89D4-DC6FE68AC47A}" destId="{D8DC5A62-4B5D-4103-9699-05BBD939142B}" srcOrd="0" destOrd="0" presId="urn:microsoft.com/office/officeart/2005/8/layout/hierarchy1"/>
    <dgm:cxn modelId="{ECDA5162-5775-4388-B88F-9D28896FA0EA}" type="presOf" srcId="{8478FCE4-B3B3-4A94-B2B8-D2102042D7EE}" destId="{FA2E38F1-14B6-40B7-A314-BB7668571F1F}" srcOrd="0" destOrd="0" presId="urn:microsoft.com/office/officeart/2005/8/layout/hierarchy1"/>
    <dgm:cxn modelId="{0A55F7FC-BBD6-47A9-980B-C7EA394F8996}" type="presOf" srcId="{DC981CAE-60CF-406A-8422-FA614DFE1DB9}" destId="{407D9624-4E08-46B1-98A0-DF6979709205}" srcOrd="0" destOrd="0" presId="urn:microsoft.com/office/officeart/2005/8/layout/hierarchy1"/>
    <dgm:cxn modelId="{6CAB7022-D10F-4037-9469-E442287D34E9}" type="presOf" srcId="{096203A8-8949-4295-9F61-E953682D3570}" destId="{7F941B6E-4A32-4275-8987-59FBEE1061B3}" srcOrd="0" destOrd="0" presId="urn:microsoft.com/office/officeart/2005/8/layout/hierarchy1"/>
    <dgm:cxn modelId="{78616187-F86A-43AD-A80C-2066FCD3C9F5}" type="presOf" srcId="{4886F288-60D4-4E9C-AC1F-75BF59864678}" destId="{3456A0CF-3B92-4573-8F15-1E7224187B20}" srcOrd="0" destOrd="0" presId="urn:microsoft.com/office/officeart/2005/8/layout/hierarchy1"/>
    <dgm:cxn modelId="{481CD501-A714-4B72-922F-AFBE762F71FD}" type="presOf" srcId="{FE0818B2-8B0F-4624-ADC1-B2E956FDC1F0}" destId="{96922804-BEDD-4924-A8C7-099ADB9DBA86}" srcOrd="0" destOrd="0" presId="urn:microsoft.com/office/officeart/2005/8/layout/hierarchy1"/>
    <dgm:cxn modelId="{3717C1F8-E9F7-49EF-A0ED-BBCD75968D3E}" srcId="{EDE15DEE-45B1-4152-A7AE-B57F1212984C}" destId="{4886F288-60D4-4E9C-AC1F-75BF59864678}" srcOrd="0" destOrd="0" parTransId="{FD0B55E4-0874-4065-9BB2-275CF0E9DEC2}" sibTransId="{2904998C-B911-42B4-866E-3B280DD27C74}"/>
    <dgm:cxn modelId="{3503C0A0-BB65-4005-9141-9FABE9AE349B}" type="presParOf" srcId="{5CBFD2D5-5985-4CBB-91FE-2D0ECABA4AA0}" destId="{74108B40-697C-4844-B7C6-5A558CBC95F6}" srcOrd="0" destOrd="0" presId="urn:microsoft.com/office/officeart/2005/8/layout/hierarchy1"/>
    <dgm:cxn modelId="{82DF0125-D843-4498-9BA5-086FAB0DAD4C}" type="presParOf" srcId="{74108B40-697C-4844-B7C6-5A558CBC95F6}" destId="{509BC947-471C-4BFD-87DF-BF46C1147E67}" srcOrd="0" destOrd="0" presId="urn:microsoft.com/office/officeart/2005/8/layout/hierarchy1"/>
    <dgm:cxn modelId="{1BDB0FDC-5ADD-45DD-A976-356689CB8D6E}" type="presParOf" srcId="{509BC947-471C-4BFD-87DF-BF46C1147E67}" destId="{22FBCC86-5313-46CE-9055-D68892BD2513}" srcOrd="0" destOrd="0" presId="urn:microsoft.com/office/officeart/2005/8/layout/hierarchy1"/>
    <dgm:cxn modelId="{C55ED3E7-98C4-4F74-866B-117FA72E80E2}" type="presParOf" srcId="{509BC947-471C-4BFD-87DF-BF46C1147E67}" destId="{BFFD9A09-F09A-4976-825F-787CFBC97B0B}" srcOrd="1" destOrd="0" presId="urn:microsoft.com/office/officeart/2005/8/layout/hierarchy1"/>
    <dgm:cxn modelId="{05432594-31DA-458B-9416-A6AAD536BABF}" type="presParOf" srcId="{74108B40-697C-4844-B7C6-5A558CBC95F6}" destId="{1E84C16B-49A0-460E-B8B1-27D99F1BAC5F}" srcOrd="1" destOrd="0" presId="urn:microsoft.com/office/officeart/2005/8/layout/hierarchy1"/>
    <dgm:cxn modelId="{DDD05F1D-7147-4B4A-8EF7-4AF75E4797F3}" type="presParOf" srcId="{1E84C16B-49A0-460E-B8B1-27D99F1BAC5F}" destId="{D5B5BB24-5E6D-4F77-A368-04A8BA3F3380}" srcOrd="0" destOrd="0" presId="urn:microsoft.com/office/officeart/2005/8/layout/hierarchy1"/>
    <dgm:cxn modelId="{B9919D58-303F-4C5B-A41D-58238FDB8271}" type="presParOf" srcId="{1E84C16B-49A0-460E-B8B1-27D99F1BAC5F}" destId="{DA648190-CE90-4239-9068-D7C4F5296A4E}" srcOrd="1" destOrd="0" presId="urn:microsoft.com/office/officeart/2005/8/layout/hierarchy1"/>
    <dgm:cxn modelId="{7BE146FB-9A9A-4C97-A3A2-C6F456B1165F}" type="presParOf" srcId="{DA648190-CE90-4239-9068-D7C4F5296A4E}" destId="{97159CF4-CD3D-4374-9468-435D3E27FA4B}" srcOrd="0" destOrd="0" presId="urn:microsoft.com/office/officeart/2005/8/layout/hierarchy1"/>
    <dgm:cxn modelId="{605A3F45-AA9A-4A5C-B132-7855E7037932}" type="presParOf" srcId="{97159CF4-CD3D-4374-9468-435D3E27FA4B}" destId="{4121A71B-D8A9-45C8-9603-BF7B2C8CB1B7}" srcOrd="0" destOrd="0" presId="urn:microsoft.com/office/officeart/2005/8/layout/hierarchy1"/>
    <dgm:cxn modelId="{0005BC53-74AE-4441-85F6-C5BD26FAB419}" type="presParOf" srcId="{97159CF4-CD3D-4374-9468-435D3E27FA4B}" destId="{3456A0CF-3B92-4573-8F15-1E7224187B20}" srcOrd="1" destOrd="0" presId="urn:microsoft.com/office/officeart/2005/8/layout/hierarchy1"/>
    <dgm:cxn modelId="{E2D91C91-CB6F-4524-A891-D480DD867FA2}" type="presParOf" srcId="{DA648190-CE90-4239-9068-D7C4F5296A4E}" destId="{0DCF9484-08A5-4D17-818D-D77D0BC15C1D}" srcOrd="1" destOrd="0" presId="urn:microsoft.com/office/officeart/2005/8/layout/hierarchy1"/>
    <dgm:cxn modelId="{185224E6-0E3C-40C9-BEFE-8AC554680A16}" type="presParOf" srcId="{0DCF9484-08A5-4D17-818D-D77D0BC15C1D}" destId="{1482B33E-478C-4551-BC29-3993F14584DD}" srcOrd="0" destOrd="0" presId="urn:microsoft.com/office/officeart/2005/8/layout/hierarchy1"/>
    <dgm:cxn modelId="{CA186E49-B723-4850-9AE6-31A81A8F42B3}" type="presParOf" srcId="{0DCF9484-08A5-4D17-818D-D77D0BC15C1D}" destId="{B1FB8BC4-EDDB-4C37-8D9E-4813FD23791A}" srcOrd="1" destOrd="0" presId="urn:microsoft.com/office/officeart/2005/8/layout/hierarchy1"/>
    <dgm:cxn modelId="{6C129C77-2696-4897-B13B-469CE7DD7CE1}" type="presParOf" srcId="{B1FB8BC4-EDDB-4C37-8D9E-4813FD23791A}" destId="{17531D00-0949-4C28-877B-B9F3B419AE7B}" srcOrd="0" destOrd="0" presId="urn:microsoft.com/office/officeart/2005/8/layout/hierarchy1"/>
    <dgm:cxn modelId="{4D2F4A6A-5BA2-4142-8726-AB7C27606699}" type="presParOf" srcId="{17531D00-0949-4C28-877B-B9F3B419AE7B}" destId="{DADC367A-B139-4AB6-82E2-6AE44540CD44}" srcOrd="0" destOrd="0" presId="urn:microsoft.com/office/officeart/2005/8/layout/hierarchy1"/>
    <dgm:cxn modelId="{1D1F2C1A-5378-441B-A3FE-D7185721212B}" type="presParOf" srcId="{17531D00-0949-4C28-877B-B9F3B419AE7B}" destId="{6BF5024B-C40F-4BEC-8D1D-4675EB0C86E6}" srcOrd="1" destOrd="0" presId="urn:microsoft.com/office/officeart/2005/8/layout/hierarchy1"/>
    <dgm:cxn modelId="{DB418423-22D6-4F2D-A85D-BEF01E850136}" type="presParOf" srcId="{B1FB8BC4-EDDB-4C37-8D9E-4813FD23791A}" destId="{DA3CD45F-2953-44B8-AC49-B311955447F4}" srcOrd="1" destOrd="0" presId="urn:microsoft.com/office/officeart/2005/8/layout/hierarchy1"/>
    <dgm:cxn modelId="{B217AD21-B7D3-4CAA-9E9B-C3AA8829029E}" type="presParOf" srcId="{0DCF9484-08A5-4D17-818D-D77D0BC15C1D}" destId="{D8DC5A62-4B5D-4103-9699-05BBD939142B}" srcOrd="2" destOrd="0" presId="urn:microsoft.com/office/officeart/2005/8/layout/hierarchy1"/>
    <dgm:cxn modelId="{07AA6F6A-B4B0-4DFF-9A52-1A7FC538CBE9}" type="presParOf" srcId="{0DCF9484-08A5-4D17-818D-D77D0BC15C1D}" destId="{374024FD-2574-45E1-BBF8-F031481C2AD4}" srcOrd="3" destOrd="0" presId="urn:microsoft.com/office/officeart/2005/8/layout/hierarchy1"/>
    <dgm:cxn modelId="{41535C68-0C26-42D6-A1FA-8096EA5BCE52}" type="presParOf" srcId="{374024FD-2574-45E1-BBF8-F031481C2AD4}" destId="{DAA26F93-1F1B-49CB-9731-B4D31C119820}" srcOrd="0" destOrd="0" presId="urn:microsoft.com/office/officeart/2005/8/layout/hierarchy1"/>
    <dgm:cxn modelId="{407769A8-911C-4180-B883-287B92E15E55}" type="presParOf" srcId="{DAA26F93-1F1B-49CB-9731-B4D31C119820}" destId="{032C1F61-E98A-47CB-BE91-D85749AB67ED}" srcOrd="0" destOrd="0" presId="urn:microsoft.com/office/officeart/2005/8/layout/hierarchy1"/>
    <dgm:cxn modelId="{A2592A1B-CA2F-4B62-9F05-8E6B6F9E8CE1}" type="presParOf" srcId="{DAA26F93-1F1B-49CB-9731-B4D31C119820}" destId="{066D57C7-D4E1-40F1-BA44-D9EBF6A50622}" srcOrd="1" destOrd="0" presId="urn:microsoft.com/office/officeart/2005/8/layout/hierarchy1"/>
    <dgm:cxn modelId="{72558F1E-C490-4D9F-802A-EF5AB8B30D60}" type="presParOf" srcId="{374024FD-2574-45E1-BBF8-F031481C2AD4}" destId="{5E80F114-C020-4DD1-846A-5EF8E06098DF}" srcOrd="1" destOrd="0" presId="urn:microsoft.com/office/officeart/2005/8/layout/hierarchy1"/>
    <dgm:cxn modelId="{E6FE80E6-3761-480B-9789-6BFE3E508791}" type="presParOf" srcId="{0DCF9484-08A5-4D17-818D-D77D0BC15C1D}" destId="{7F941B6E-4A32-4275-8987-59FBEE1061B3}" srcOrd="4" destOrd="0" presId="urn:microsoft.com/office/officeart/2005/8/layout/hierarchy1"/>
    <dgm:cxn modelId="{38B283B2-82BA-4498-B005-66AD72A3B9D7}" type="presParOf" srcId="{0DCF9484-08A5-4D17-818D-D77D0BC15C1D}" destId="{DA276BA8-B25B-4AF1-9086-D95BB1A5CD92}" srcOrd="5" destOrd="0" presId="urn:microsoft.com/office/officeart/2005/8/layout/hierarchy1"/>
    <dgm:cxn modelId="{B9F6EBD0-2122-4E67-9C73-83319140710D}" type="presParOf" srcId="{DA276BA8-B25B-4AF1-9086-D95BB1A5CD92}" destId="{8A836B1C-F973-46DF-A3C9-1660E71BD0AA}" srcOrd="0" destOrd="0" presId="urn:microsoft.com/office/officeart/2005/8/layout/hierarchy1"/>
    <dgm:cxn modelId="{7A271B08-27B4-410D-A639-A61B789DA70A}" type="presParOf" srcId="{8A836B1C-F973-46DF-A3C9-1660E71BD0AA}" destId="{D8583E2B-B5A1-4749-B21C-FD2E8294ED7D}" srcOrd="0" destOrd="0" presId="urn:microsoft.com/office/officeart/2005/8/layout/hierarchy1"/>
    <dgm:cxn modelId="{EF463D96-2751-410C-A218-FA36B825778A}" type="presParOf" srcId="{8A836B1C-F973-46DF-A3C9-1660E71BD0AA}" destId="{3B3ABFE4-BD1D-452B-9D94-DE7BFC91E566}" srcOrd="1" destOrd="0" presId="urn:microsoft.com/office/officeart/2005/8/layout/hierarchy1"/>
    <dgm:cxn modelId="{8DDE432E-C2B2-4CF3-A23F-14BDC2A51EA1}" type="presParOf" srcId="{DA276BA8-B25B-4AF1-9086-D95BB1A5CD92}" destId="{C1F4DD95-5CF8-44F7-970B-BB51CCA458EC}" srcOrd="1" destOrd="0" presId="urn:microsoft.com/office/officeart/2005/8/layout/hierarchy1"/>
    <dgm:cxn modelId="{7A9EEBD0-1113-46F6-B5DC-B45EED558DA3}" type="presParOf" srcId="{0DCF9484-08A5-4D17-818D-D77D0BC15C1D}" destId="{A42E2010-82F4-4882-BB31-CBBC579BA02B}" srcOrd="6" destOrd="0" presId="urn:microsoft.com/office/officeart/2005/8/layout/hierarchy1"/>
    <dgm:cxn modelId="{61EA0357-C524-48CD-9951-57DA0D7CD2E1}" type="presParOf" srcId="{0DCF9484-08A5-4D17-818D-D77D0BC15C1D}" destId="{F4F4A617-8112-4D0C-BEC7-03C50232F271}" srcOrd="7" destOrd="0" presId="urn:microsoft.com/office/officeart/2005/8/layout/hierarchy1"/>
    <dgm:cxn modelId="{3B50C3E9-22B3-41F9-8170-2484886F9ECA}" type="presParOf" srcId="{F4F4A617-8112-4D0C-BEC7-03C50232F271}" destId="{921C4678-4202-429E-8A96-C20A39DB2AA1}" srcOrd="0" destOrd="0" presId="urn:microsoft.com/office/officeart/2005/8/layout/hierarchy1"/>
    <dgm:cxn modelId="{B6EB7E62-D648-431D-A1C0-180290C6995B}" type="presParOf" srcId="{921C4678-4202-429E-8A96-C20A39DB2AA1}" destId="{717EECE4-C8CB-4726-A05C-4E7BB3A819EF}" srcOrd="0" destOrd="0" presId="urn:microsoft.com/office/officeart/2005/8/layout/hierarchy1"/>
    <dgm:cxn modelId="{21A2E018-BBBA-495B-A912-7D142EF08F78}" type="presParOf" srcId="{921C4678-4202-429E-8A96-C20A39DB2AA1}" destId="{759C7C90-17F0-42A7-84FE-E30DED557E38}" srcOrd="1" destOrd="0" presId="urn:microsoft.com/office/officeart/2005/8/layout/hierarchy1"/>
    <dgm:cxn modelId="{203BADFC-FD67-4305-A83A-FF73AC76015A}" type="presParOf" srcId="{F4F4A617-8112-4D0C-BEC7-03C50232F271}" destId="{F8E655B0-39B7-4BD7-85C9-DF9218F7183D}" srcOrd="1" destOrd="0" presId="urn:microsoft.com/office/officeart/2005/8/layout/hierarchy1"/>
    <dgm:cxn modelId="{84E1C565-E28B-4CBF-B06D-E5CFEFB989C8}" type="presParOf" srcId="{0DCF9484-08A5-4D17-818D-D77D0BC15C1D}" destId="{96922804-BEDD-4924-A8C7-099ADB9DBA86}" srcOrd="8" destOrd="0" presId="urn:microsoft.com/office/officeart/2005/8/layout/hierarchy1"/>
    <dgm:cxn modelId="{6562F1DC-E185-4F76-8957-D957EECCD301}" type="presParOf" srcId="{0DCF9484-08A5-4D17-818D-D77D0BC15C1D}" destId="{1B1AA7D0-92C0-4BA9-BCC5-3121E6497401}" srcOrd="9" destOrd="0" presId="urn:microsoft.com/office/officeart/2005/8/layout/hierarchy1"/>
    <dgm:cxn modelId="{0D0256D9-03F7-47CB-98A2-36377A1EDFD0}" type="presParOf" srcId="{1B1AA7D0-92C0-4BA9-BCC5-3121E6497401}" destId="{7ADE6499-C1A2-4C57-951C-331FF5EA7275}" srcOrd="0" destOrd="0" presId="urn:microsoft.com/office/officeart/2005/8/layout/hierarchy1"/>
    <dgm:cxn modelId="{F7AE414C-190A-41E4-A7A4-95A6A2091EF3}" type="presParOf" srcId="{7ADE6499-C1A2-4C57-951C-331FF5EA7275}" destId="{E2B5DFA7-9670-465B-B47A-47D59C7066E2}" srcOrd="0" destOrd="0" presId="urn:microsoft.com/office/officeart/2005/8/layout/hierarchy1"/>
    <dgm:cxn modelId="{4494DDE8-5571-4BAA-B808-B7EFB48E33A6}" type="presParOf" srcId="{7ADE6499-C1A2-4C57-951C-331FF5EA7275}" destId="{407D9624-4E08-46B1-98A0-DF6979709205}" srcOrd="1" destOrd="0" presId="urn:microsoft.com/office/officeart/2005/8/layout/hierarchy1"/>
    <dgm:cxn modelId="{E8C048F7-1655-487A-A1AF-6812A5908F94}" type="presParOf" srcId="{1B1AA7D0-92C0-4BA9-BCC5-3121E6497401}" destId="{FEC43B19-3E3A-4159-B907-7C978AABFE56}" srcOrd="1" destOrd="0" presId="urn:microsoft.com/office/officeart/2005/8/layout/hierarchy1"/>
    <dgm:cxn modelId="{79B7F7E8-1537-455A-84D0-F83B38C9F13C}" type="presParOf" srcId="{1E84C16B-49A0-460E-B8B1-27D99F1BAC5F}" destId="{FA2E38F1-14B6-40B7-A314-BB7668571F1F}" srcOrd="2" destOrd="0" presId="urn:microsoft.com/office/officeart/2005/8/layout/hierarchy1"/>
    <dgm:cxn modelId="{9D6FF3A8-96EA-4395-A6AF-C6985B0D1899}" type="presParOf" srcId="{1E84C16B-49A0-460E-B8B1-27D99F1BAC5F}" destId="{7B516E8A-D10E-4960-8554-DFDFD1116057}" srcOrd="3" destOrd="0" presId="urn:microsoft.com/office/officeart/2005/8/layout/hierarchy1"/>
    <dgm:cxn modelId="{278EF5EE-6691-42E8-89BB-16597DBF8608}" type="presParOf" srcId="{7B516E8A-D10E-4960-8554-DFDFD1116057}" destId="{D34CA21C-2274-4895-9F94-99252961F21D}" srcOrd="0" destOrd="0" presId="urn:microsoft.com/office/officeart/2005/8/layout/hierarchy1"/>
    <dgm:cxn modelId="{2512650E-0369-4992-B10F-A0CF44709054}" type="presParOf" srcId="{D34CA21C-2274-4895-9F94-99252961F21D}" destId="{92BE3D40-42C9-4BB2-AA43-12F96667A2A6}" srcOrd="0" destOrd="0" presId="urn:microsoft.com/office/officeart/2005/8/layout/hierarchy1"/>
    <dgm:cxn modelId="{D0B352A6-581E-4C60-808F-F84C9A8127DF}" type="presParOf" srcId="{D34CA21C-2274-4895-9F94-99252961F21D}" destId="{CD804973-0F5D-4697-B7BA-39D4F36B1A00}" srcOrd="1" destOrd="0" presId="urn:microsoft.com/office/officeart/2005/8/layout/hierarchy1"/>
    <dgm:cxn modelId="{5C2099B5-2058-4668-A678-C8F7EA03FC1D}" type="presParOf" srcId="{7B516E8A-D10E-4960-8554-DFDFD1116057}" destId="{B1679070-CDEF-4A5D-8DF8-01B9BE1524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E38F1-14B6-40B7-A314-BB7668571F1F}">
      <dsp:nvSpPr>
        <dsp:cNvPr id="0" name=""/>
        <dsp:cNvSpPr/>
      </dsp:nvSpPr>
      <dsp:spPr>
        <a:xfrm>
          <a:off x="6205611" y="1054083"/>
          <a:ext cx="3158048" cy="950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92"/>
              </a:lnTo>
              <a:lnTo>
                <a:pt x="3158048" y="789792"/>
              </a:lnTo>
              <a:lnTo>
                <a:pt x="3158048" y="950638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22804-BEDD-4924-A8C7-099ADB9DBA86}">
      <dsp:nvSpPr>
        <dsp:cNvPr id="0" name=""/>
        <dsp:cNvSpPr/>
      </dsp:nvSpPr>
      <dsp:spPr>
        <a:xfrm>
          <a:off x="3969284" y="3105882"/>
          <a:ext cx="5394375" cy="697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431"/>
              </a:lnTo>
              <a:lnTo>
                <a:pt x="5394375" y="536431"/>
              </a:lnTo>
              <a:lnTo>
                <a:pt x="5394375" y="697277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E2010-82F4-4882-BB31-CBBC579BA02B}">
      <dsp:nvSpPr>
        <dsp:cNvPr id="0" name=""/>
        <dsp:cNvSpPr/>
      </dsp:nvSpPr>
      <dsp:spPr>
        <a:xfrm>
          <a:off x="3969284" y="3105882"/>
          <a:ext cx="3268711" cy="74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776"/>
              </a:lnTo>
              <a:lnTo>
                <a:pt x="3268711" y="587776"/>
              </a:lnTo>
              <a:lnTo>
                <a:pt x="3268711" y="74862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41B6E-4A32-4275-8987-59FBEE1061B3}">
      <dsp:nvSpPr>
        <dsp:cNvPr id="0" name=""/>
        <dsp:cNvSpPr/>
      </dsp:nvSpPr>
      <dsp:spPr>
        <a:xfrm>
          <a:off x="3969284" y="3105882"/>
          <a:ext cx="1146611" cy="74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776"/>
              </a:lnTo>
              <a:lnTo>
                <a:pt x="1146611" y="587776"/>
              </a:lnTo>
              <a:lnTo>
                <a:pt x="1146611" y="74862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C5A62-4B5D-4103-9699-05BBD939142B}">
      <dsp:nvSpPr>
        <dsp:cNvPr id="0" name=""/>
        <dsp:cNvSpPr/>
      </dsp:nvSpPr>
      <dsp:spPr>
        <a:xfrm>
          <a:off x="2993795" y="3105882"/>
          <a:ext cx="975489" cy="748622"/>
        </a:xfrm>
        <a:custGeom>
          <a:avLst/>
          <a:gdLst/>
          <a:ahLst/>
          <a:cxnLst/>
          <a:rect l="0" t="0" r="0" b="0"/>
          <a:pathLst>
            <a:path>
              <a:moveTo>
                <a:pt x="975489" y="0"/>
              </a:moveTo>
              <a:lnTo>
                <a:pt x="975489" y="587776"/>
              </a:lnTo>
              <a:lnTo>
                <a:pt x="0" y="587776"/>
              </a:lnTo>
              <a:lnTo>
                <a:pt x="0" y="74862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2B33E-478C-4551-BC29-3993F14584DD}">
      <dsp:nvSpPr>
        <dsp:cNvPr id="0" name=""/>
        <dsp:cNvSpPr/>
      </dsp:nvSpPr>
      <dsp:spPr>
        <a:xfrm>
          <a:off x="871695" y="3105882"/>
          <a:ext cx="3097589" cy="748622"/>
        </a:xfrm>
        <a:custGeom>
          <a:avLst/>
          <a:gdLst/>
          <a:ahLst/>
          <a:cxnLst/>
          <a:rect l="0" t="0" r="0" b="0"/>
          <a:pathLst>
            <a:path>
              <a:moveTo>
                <a:pt x="3097589" y="0"/>
              </a:moveTo>
              <a:lnTo>
                <a:pt x="3097589" y="587776"/>
              </a:lnTo>
              <a:lnTo>
                <a:pt x="0" y="587776"/>
              </a:lnTo>
              <a:lnTo>
                <a:pt x="0" y="74862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5BB24-5E6D-4F77-A368-04A8BA3F3380}">
      <dsp:nvSpPr>
        <dsp:cNvPr id="0" name=""/>
        <dsp:cNvSpPr/>
      </dsp:nvSpPr>
      <dsp:spPr>
        <a:xfrm>
          <a:off x="3969284" y="1054083"/>
          <a:ext cx="2236327" cy="949271"/>
        </a:xfrm>
        <a:custGeom>
          <a:avLst/>
          <a:gdLst/>
          <a:ahLst/>
          <a:cxnLst/>
          <a:rect l="0" t="0" r="0" b="0"/>
          <a:pathLst>
            <a:path>
              <a:moveTo>
                <a:pt x="2236327" y="0"/>
              </a:moveTo>
              <a:lnTo>
                <a:pt x="2236327" y="788425"/>
              </a:lnTo>
              <a:lnTo>
                <a:pt x="0" y="788425"/>
              </a:lnTo>
              <a:lnTo>
                <a:pt x="0" y="94927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CC86-5313-46CE-9055-D68892BD2513}">
      <dsp:nvSpPr>
        <dsp:cNvPr id="0" name=""/>
        <dsp:cNvSpPr/>
      </dsp:nvSpPr>
      <dsp:spPr>
        <a:xfrm>
          <a:off x="5337479" y="-48443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D9A09-F09A-4976-825F-787CFBC97B0B}">
      <dsp:nvSpPr>
        <dsp:cNvPr id="0" name=""/>
        <dsp:cNvSpPr/>
      </dsp:nvSpPr>
      <dsp:spPr>
        <a:xfrm>
          <a:off x="5530398" y="134828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Diversity</a:t>
          </a:r>
          <a:endParaRPr lang="en-US" sz="2400" kern="1200" dirty="0"/>
        </a:p>
      </dsp:txBody>
      <dsp:txXfrm>
        <a:off x="5562690" y="167120"/>
        <a:ext cx="1671679" cy="1037943"/>
      </dsp:txXfrm>
    </dsp:sp>
    <dsp:sp modelId="{4121A71B-D8A9-45C8-9603-BF7B2C8CB1B7}">
      <dsp:nvSpPr>
        <dsp:cNvPr id="0" name=""/>
        <dsp:cNvSpPr/>
      </dsp:nvSpPr>
      <dsp:spPr>
        <a:xfrm>
          <a:off x="3101152" y="2003354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A0CF-3B92-4573-8F15-1E7224187B20}">
      <dsp:nvSpPr>
        <dsp:cNvPr id="0" name=""/>
        <dsp:cNvSpPr/>
      </dsp:nvSpPr>
      <dsp:spPr>
        <a:xfrm>
          <a:off x="3294070" y="2186627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Micro Diversity</a:t>
          </a:r>
          <a:endParaRPr lang="en-US" sz="2400" kern="1200" dirty="0"/>
        </a:p>
      </dsp:txBody>
      <dsp:txXfrm>
        <a:off x="3326362" y="2218919"/>
        <a:ext cx="1671679" cy="1037943"/>
      </dsp:txXfrm>
    </dsp:sp>
    <dsp:sp modelId="{DADC367A-B139-4AB6-82E2-6AE44540CD44}">
      <dsp:nvSpPr>
        <dsp:cNvPr id="0" name=""/>
        <dsp:cNvSpPr/>
      </dsp:nvSpPr>
      <dsp:spPr>
        <a:xfrm>
          <a:off x="3563" y="3854504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5024B-C40F-4BEC-8D1D-4675EB0C86E6}">
      <dsp:nvSpPr>
        <dsp:cNvPr id="0" name=""/>
        <dsp:cNvSpPr/>
      </dsp:nvSpPr>
      <dsp:spPr>
        <a:xfrm>
          <a:off x="196481" y="4037776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Spatial diversity</a:t>
          </a:r>
          <a:endParaRPr lang="en-US" sz="2400" kern="1200" dirty="0"/>
        </a:p>
      </dsp:txBody>
      <dsp:txXfrm>
        <a:off x="228773" y="4070068"/>
        <a:ext cx="1671679" cy="1037943"/>
      </dsp:txXfrm>
    </dsp:sp>
    <dsp:sp modelId="{032C1F61-E98A-47CB-BE91-D85749AB67ED}">
      <dsp:nvSpPr>
        <dsp:cNvPr id="0" name=""/>
        <dsp:cNvSpPr/>
      </dsp:nvSpPr>
      <dsp:spPr>
        <a:xfrm>
          <a:off x="2125663" y="3854504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D57C7-D4E1-40F1-BA44-D9EBF6A50622}">
      <dsp:nvSpPr>
        <dsp:cNvPr id="0" name=""/>
        <dsp:cNvSpPr/>
      </dsp:nvSpPr>
      <dsp:spPr>
        <a:xfrm>
          <a:off x="2318581" y="4037776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Time diversity</a:t>
          </a:r>
          <a:endParaRPr lang="en-US" sz="2400" kern="1200" dirty="0"/>
        </a:p>
      </dsp:txBody>
      <dsp:txXfrm>
        <a:off x="2350873" y="4070068"/>
        <a:ext cx="1671679" cy="1037943"/>
      </dsp:txXfrm>
    </dsp:sp>
    <dsp:sp modelId="{D8583E2B-B5A1-4749-B21C-FD2E8294ED7D}">
      <dsp:nvSpPr>
        <dsp:cNvPr id="0" name=""/>
        <dsp:cNvSpPr/>
      </dsp:nvSpPr>
      <dsp:spPr>
        <a:xfrm>
          <a:off x="4247763" y="3854504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ABFE4-BD1D-452B-9D94-DE7BFC91E566}">
      <dsp:nvSpPr>
        <dsp:cNvPr id="0" name=""/>
        <dsp:cNvSpPr/>
      </dsp:nvSpPr>
      <dsp:spPr>
        <a:xfrm>
          <a:off x="4440682" y="4037776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Polarization diversity</a:t>
          </a:r>
          <a:endParaRPr lang="en-US" sz="2400" kern="1200" dirty="0"/>
        </a:p>
      </dsp:txBody>
      <dsp:txXfrm>
        <a:off x="4472974" y="4070068"/>
        <a:ext cx="1671679" cy="1037943"/>
      </dsp:txXfrm>
    </dsp:sp>
    <dsp:sp modelId="{717EECE4-C8CB-4726-A05C-4E7BB3A819EF}">
      <dsp:nvSpPr>
        <dsp:cNvPr id="0" name=""/>
        <dsp:cNvSpPr/>
      </dsp:nvSpPr>
      <dsp:spPr>
        <a:xfrm>
          <a:off x="6369864" y="3854504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C7C90-17F0-42A7-84FE-E30DED557E38}">
      <dsp:nvSpPr>
        <dsp:cNvPr id="0" name=""/>
        <dsp:cNvSpPr/>
      </dsp:nvSpPr>
      <dsp:spPr>
        <a:xfrm>
          <a:off x="6562782" y="4037776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Angular diversity</a:t>
          </a:r>
          <a:endParaRPr lang="en-US" sz="2400" kern="1200" dirty="0"/>
        </a:p>
      </dsp:txBody>
      <dsp:txXfrm>
        <a:off x="6595074" y="4070068"/>
        <a:ext cx="1671679" cy="1037943"/>
      </dsp:txXfrm>
    </dsp:sp>
    <dsp:sp modelId="{E2B5DFA7-9670-465B-B47A-47D59C7066E2}">
      <dsp:nvSpPr>
        <dsp:cNvPr id="0" name=""/>
        <dsp:cNvSpPr/>
      </dsp:nvSpPr>
      <dsp:spPr>
        <a:xfrm>
          <a:off x="8495527" y="3803159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D9624-4E08-46B1-98A0-DF6979709205}">
      <dsp:nvSpPr>
        <dsp:cNvPr id="0" name=""/>
        <dsp:cNvSpPr/>
      </dsp:nvSpPr>
      <dsp:spPr>
        <a:xfrm>
          <a:off x="8688446" y="3986432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Frequency diversity</a:t>
          </a:r>
          <a:endParaRPr lang="en-US" sz="2400" kern="1200" dirty="0"/>
        </a:p>
      </dsp:txBody>
      <dsp:txXfrm>
        <a:off x="8720738" y="4018724"/>
        <a:ext cx="1671679" cy="1037943"/>
      </dsp:txXfrm>
    </dsp:sp>
    <dsp:sp modelId="{92BE3D40-42C9-4BB2-AA43-12F96667A2A6}">
      <dsp:nvSpPr>
        <dsp:cNvPr id="0" name=""/>
        <dsp:cNvSpPr/>
      </dsp:nvSpPr>
      <dsp:spPr>
        <a:xfrm>
          <a:off x="8495527" y="2004722"/>
          <a:ext cx="1736263" cy="1102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04973-0F5D-4697-B7BA-39D4F36B1A00}">
      <dsp:nvSpPr>
        <dsp:cNvPr id="0" name=""/>
        <dsp:cNvSpPr/>
      </dsp:nvSpPr>
      <dsp:spPr>
        <a:xfrm>
          <a:off x="8688446" y="2187994"/>
          <a:ext cx="1736263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Macro Diversity</a:t>
          </a:r>
          <a:endParaRPr lang="en-US" sz="2400" kern="1200" dirty="0"/>
        </a:p>
      </dsp:txBody>
      <dsp:txXfrm>
        <a:off x="8720738" y="2220286"/>
        <a:ext cx="1671679" cy="103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761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1pPr>
            <a:lvl2pPr>
              <a:defRPr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2pPr>
            <a:lvl3pPr>
              <a:defRPr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3pPr>
            <a:lvl4pPr>
              <a:defRPr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4pPr>
            <a:lvl5pPr>
              <a:defRPr sz="240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237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2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0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2249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C56A22-B5FA-4B46-BD81-29E14B458D8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9C5B17-6ABD-4560-B4A5-B3E2654A1C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6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346" y="1371601"/>
            <a:ext cx="4612167" cy="4333163"/>
          </a:xfrm>
        </p:spPr>
        <p:txBody>
          <a:bodyPr>
            <a:normAutofit/>
          </a:bodyPr>
          <a:lstStyle/>
          <a:p>
            <a:pPr marL="438150" indent="-319088" algn="just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>
                <a:latin typeface="Andalus" panose="02020603050405020304" pitchFamily="18" charset="-78"/>
                <a:cs typeface="Andalus" panose="02020603050405020304" pitchFamily="18" charset="-78"/>
              </a:rPr>
              <a:t>Polarization diversity uses antennas of different polarizations  i.e. horizontal and vertical.</a:t>
            </a:r>
          </a:p>
          <a:p>
            <a:pPr marL="438150" indent="-319088" algn="just">
              <a:spcBef>
                <a:spcPct val="0"/>
              </a:spcBef>
              <a:buFont typeface="Wingdings 2" panose="05020102010507070707" pitchFamily="18" charset="2"/>
              <a:buChar char=""/>
            </a:pPr>
            <a:endParaRPr lang="en-US" alt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38150" indent="-319088" algn="just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>
                <a:latin typeface="Andalus" panose="02020603050405020304" pitchFamily="18" charset="-78"/>
                <a:cs typeface="Andalus" panose="02020603050405020304" pitchFamily="18" charset="-78"/>
              </a:rPr>
              <a:t> The antennas take advantage of the multipath propagation characteristics to receive separate uncorrelated signals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72" y="2093937"/>
            <a:ext cx="5276850" cy="253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31" y="499038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010" y="1874517"/>
            <a:ext cx="9202507" cy="3593591"/>
          </a:xfrm>
        </p:spPr>
        <p:txBody>
          <a:bodyPr/>
          <a:lstStyle/>
          <a:p>
            <a:pPr algn="just"/>
            <a:r>
              <a:rPr lang="en-IN" dirty="0" smtClean="0"/>
              <a:t>Involves multiple </a:t>
            </a:r>
            <a:r>
              <a:rPr lang="en-IN" dirty="0"/>
              <a:t>antennas </a:t>
            </a:r>
            <a:r>
              <a:rPr lang="en-IN" dirty="0" smtClean="0"/>
              <a:t>with </a:t>
            </a:r>
            <a:r>
              <a:rPr lang="en-IN" dirty="0"/>
              <a:t>different </a:t>
            </a:r>
            <a:r>
              <a:rPr lang="en-IN" dirty="0" smtClean="0"/>
              <a:t>antenna </a:t>
            </a:r>
            <a:r>
              <a:rPr lang="en-US" dirty="0" smtClean="0"/>
              <a:t>patterns ( Received Signal arrives at different paths each with different angle of arrival).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05" y="2892258"/>
            <a:ext cx="1952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END </a:t>
            </a:r>
            <a:br>
              <a:rPr lang="en-US" sz="9600" dirty="0" smtClean="0"/>
            </a:br>
            <a:r>
              <a:rPr lang="en-US" sz="9600" dirty="0" smtClean="0"/>
              <a:t>OF</a:t>
            </a:r>
            <a:br>
              <a:rPr lang="en-US" sz="9600" dirty="0" smtClean="0"/>
            </a:br>
            <a:r>
              <a:rPr lang="en-US" sz="9600" dirty="0" smtClean="0"/>
              <a:t> UNIT-2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28451"/>
            <a:ext cx="10376215" cy="55453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>
                <a:solidFill>
                  <a:srgbClr val="FF0000"/>
                </a:solidFill>
              </a:rPr>
              <a:t>Can you tolerate if </a:t>
            </a:r>
            <a:r>
              <a:rPr lang="en-US" i="1" dirty="0" smtClean="0">
                <a:solidFill>
                  <a:srgbClr val="FF0000"/>
                </a:solidFill>
              </a:rPr>
              <a:t>your call disconnects when you are discussing important matter on call </a:t>
            </a:r>
            <a:r>
              <a:rPr lang="en-US" i="1" dirty="0">
                <a:solidFill>
                  <a:srgbClr val="FF0000"/>
                </a:solidFill>
              </a:rPr>
              <a:t>while you </a:t>
            </a:r>
            <a:r>
              <a:rPr lang="en-US" i="1" dirty="0" smtClean="0">
                <a:solidFill>
                  <a:srgbClr val="FF0000"/>
                </a:solidFill>
              </a:rPr>
              <a:t>travel? </a:t>
            </a:r>
          </a:p>
          <a:p>
            <a:pPr algn="just"/>
            <a:r>
              <a:rPr lang="en-US" dirty="0" smtClean="0"/>
              <a:t>Deep fade : strong destructive interference that results in </a:t>
            </a:r>
            <a:r>
              <a:rPr lang="en-US" dirty="0"/>
              <a:t>t</a:t>
            </a:r>
            <a:r>
              <a:rPr lang="en-US" dirty="0" smtClean="0"/>
              <a:t>emporary failure of communication due to severe drop in SNR.</a:t>
            </a:r>
          </a:p>
          <a:p>
            <a:pPr algn="just"/>
            <a:r>
              <a:rPr lang="en-US" dirty="0" smtClean="0"/>
              <a:t>This happens in Single link between TX and RX.</a:t>
            </a:r>
          </a:p>
          <a:p>
            <a:pPr marL="0" indent="0"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WHAT DO WE DO? </a:t>
            </a:r>
          </a:p>
          <a:p>
            <a:pPr marL="0" indent="0" algn="just">
              <a:buNone/>
            </a:pPr>
            <a:r>
              <a:rPr lang="en-US" i="1" dirty="0" smtClean="0">
                <a:solidFill>
                  <a:schemeClr val="tx1"/>
                </a:solidFill>
              </a:rPr>
              <a:t>AN ALTERNATE SOLUTION IS </a:t>
            </a:r>
            <a:r>
              <a:rPr lang="en-US" i="1" dirty="0" smtClean="0">
                <a:solidFill>
                  <a:srgbClr val="FF0000"/>
                </a:solidFill>
              </a:rPr>
              <a:t>DIVERSITY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Provide multiple link such that receiver gets redundant copy of same signal and selects the best signal with greater power.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Achieved at higher cost – needs more antenna</a:t>
            </a:r>
          </a:p>
          <a:p>
            <a:pPr algn="just"/>
            <a:r>
              <a:rPr lang="en-US" i="1" dirty="0" smtClean="0">
                <a:solidFill>
                  <a:schemeClr val="tx1"/>
                </a:solidFill>
              </a:rPr>
              <a:t>Ensure information reaches receiver on statistically independent channels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1143000"/>
          </a:xfrm>
        </p:spPr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IN" sz="2500" dirty="0">
                <a:effectLst>
                  <a:outerShdw blurRad="38100" dist="38100" dir="2700000" algn="tl">
                    <a:srgbClr val="C0C0C0"/>
                  </a:outerShdw>
                </a:effectLst>
                <a:latin typeface="Andalus" pitchFamily="18" charset="-78"/>
                <a:cs typeface="Andalus" pitchFamily="18" charset="-78"/>
              </a:rPr>
              <a:t>If one radio path undergoes a deep fade another independent path may have a strong signal.</a:t>
            </a:r>
          </a:p>
          <a:p>
            <a:pPr marL="365760" indent="-256032" algn="just">
              <a:buFont typeface="Wingdings 3"/>
              <a:buChar char=""/>
              <a:defRPr/>
            </a:pPr>
            <a:endParaRPr lang="en-IN" sz="25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400050"/>
            <a:ext cx="8229600" cy="742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Modification in the receiver system</a:t>
            </a:r>
            <a:endParaRPr lang="en-IN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8077200" cy="36576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DIVERSITY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57515"/>
              </p:ext>
            </p:extLst>
          </p:nvPr>
        </p:nvGraphicFramePr>
        <p:xfrm>
          <a:off x="1005290" y="1235121"/>
          <a:ext cx="10424710" cy="5779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9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49071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Prevents Large Scale fading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Large Scale fading is caused by shadowing due to variation in both the terrain profile and the nature of the surroundings.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This fading is prevented by selecting an antenna which is not shadowed when others are, this allows increase in the signal‐to‐noise ratio.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Simulcast </a:t>
            </a:r>
            <a:r>
              <a:rPr lang="en-US" dirty="0"/>
              <a:t>is </a:t>
            </a:r>
            <a:r>
              <a:rPr lang="en-US" dirty="0" smtClean="0"/>
              <a:t>used to implement this. In simulcast, the same </a:t>
            </a:r>
            <a:r>
              <a:rPr lang="en-US" dirty="0"/>
              <a:t>signal is transmitted simultaneously from different BSs. In cellular applications the two </a:t>
            </a:r>
            <a:r>
              <a:rPr lang="en-US" dirty="0" smtClean="0"/>
              <a:t>BSs should </a:t>
            </a:r>
            <a:r>
              <a:rPr lang="en-US" dirty="0"/>
              <a:t>be synchronized, and transmit the signals </a:t>
            </a:r>
            <a:r>
              <a:rPr lang="en-US" dirty="0" smtClean="0"/>
              <a:t>intended </a:t>
            </a:r>
            <a:r>
              <a:rPr lang="en-US" dirty="0"/>
              <a:t>for a specific user in such a way that </a:t>
            </a:r>
            <a:r>
              <a:rPr lang="en-US" dirty="0" smtClean="0"/>
              <a:t>the two </a:t>
            </a:r>
            <a:r>
              <a:rPr lang="en-US" dirty="0"/>
              <a:t>waves arrive at the RX almost </a:t>
            </a:r>
            <a:r>
              <a:rPr lang="en-US" dirty="0" smtClean="0"/>
              <a:t>simultaneously.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-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3738"/>
            <a:ext cx="10178322" cy="35935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Prevents </a:t>
            </a:r>
            <a:r>
              <a:rPr lang="en-US" dirty="0"/>
              <a:t>Small Scale fading.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Small Scale fading is caused by multiple reflections from the surroundings. It is characterized by deep and rapid amplitude fluctuations which occur as the mobile moves over distances of a few wavelength.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This fading is prevented by selecting an antenna which gives a strong signal that mitigates this small signal fading effect.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DIVERSITY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905" y="1495726"/>
            <a:ext cx="6118113" cy="3593591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IN" dirty="0"/>
              <a:t>A method of transmission </a:t>
            </a:r>
            <a:r>
              <a:rPr lang="en-IN" dirty="0" smtClean="0"/>
              <a:t>(transmit diversity) or reception (reception diversity), </a:t>
            </a:r>
            <a:r>
              <a:rPr lang="en-IN" dirty="0"/>
              <a:t>or both, in which the effects of fading are minimized by the simultaneous use of two or more physically separated antennas, ideally separated by </a:t>
            </a:r>
            <a:r>
              <a:rPr lang="en-IN" dirty="0" smtClean="0"/>
              <a:t>a distance to ensure independent fading.</a:t>
            </a:r>
          </a:p>
          <a:p>
            <a:pPr algn="just"/>
            <a:r>
              <a:rPr lang="en-IN" dirty="0" smtClean="0"/>
              <a:t>Ex: Site based Diversity where receiving antennas are located at different sites. (vehicle mounted and hand held radios communicate with base station)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3" y="910087"/>
            <a:ext cx="4312693" cy="54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924" y="2127967"/>
            <a:ext cx="5221915" cy="3593591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IN" dirty="0"/>
              <a:t>The signals representing the same information are sent over the same channel at different </a:t>
            </a:r>
            <a:r>
              <a:rPr lang="en-IN" dirty="0" smtClean="0"/>
              <a:t>times</a:t>
            </a:r>
            <a:r>
              <a:rPr lang="en-IN" dirty="0"/>
              <a:t> </a:t>
            </a:r>
            <a:r>
              <a:rPr lang="en-IN" dirty="0" smtClean="0"/>
              <a:t>with significant time difference between different transmissions.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93" y="2581489"/>
            <a:ext cx="5113356" cy="2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2286001"/>
            <a:ext cx="4804012" cy="3593591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IN" dirty="0"/>
              <a:t>The same information signal is transmitted and received simultaneously on two or more independent fading carrier frequencies.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lum bright="-8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35" y="3202676"/>
            <a:ext cx="5921991" cy="19812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413</TotalTime>
  <Words>483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Andalus</vt:lpstr>
      <vt:lpstr>Arial</vt:lpstr>
      <vt:lpstr>Bookman Old Style</vt:lpstr>
      <vt:lpstr>Gill Sans MT</vt:lpstr>
      <vt:lpstr>Impact</vt:lpstr>
      <vt:lpstr>Wingdings 2</vt:lpstr>
      <vt:lpstr>Wingdings 3</vt:lpstr>
      <vt:lpstr>Badge</vt:lpstr>
      <vt:lpstr>DIVERSITY</vt:lpstr>
      <vt:lpstr>Principle of Diversity</vt:lpstr>
      <vt:lpstr>Modification in the receiver system</vt:lpstr>
      <vt:lpstr>Types OF DIVERSITY</vt:lpstr>
      <vt:lpstr>MACRO-DIVERSITY</vt:lpstr>
      <vt:lpstr>MICRO - DIVERSITY</vt:lpstr>
      <vt:lpstr>Spatial DIVERSITY </vt:lpstr>
      <vt:lpstr>TIME DIVERSITY</vt:lpstr>
      <vt:lpstr>FREQUENCY DIVERSITY</vt:lpstr>
      <vt:lpstr>Polarization Diversity</vt:lpstr>
      <vt:lpstr>ANGLE DIVERSITY</vt:lpstr>
      <vt:lpstr>END  OF  UNIT-2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P Shetty [MU-MIT]</dc:creator>
  <cp:lastModifiedBy>Mahe</cp:lastModifiedBy>
  <cp:revision>65</cp:revision>
  <dcterms:created xsi:type="dcterms:W3CDTF">2017-01-19T03:07:08Z</dcterms:created>
  <dcterms:modified xsi:type="dcterms:W3CDTF">2019-01-17T06:11:59Z</dcterms:modified>
</cp:coreProperties>
</file>