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86B18-5776-49B2-B895-D3898520C8AD}" v="1" dt="2025-09-13T13:47:40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86346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6074" y="305972"/>
            <a:ext cx="8534400" cy="17526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NAVIGATION FOR INDIA</a:t>
            </a:r>
            <a:endParaRPr lang="en-IN" b="1" i="1" u="sng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82726" y="-764292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472" y="1303460"/>
            <a:ext cx="5924550" cy="471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25100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 High-Fidelity 	Road network modelling for Indian Traffic Simulations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and Logistics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KLHB-SIH-011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NavEdge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eaLnBrk="1" hangingPunct="1"/>
            <a:b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SMART NAVIGATION FOR INDIA</a:t>
            </a:r>
            <a:endParaRPr lang="en-US" sz="2400" b="1" i="1" u="sng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NavEdge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48BFD6-C919-6C79-B9BB-F25DEC48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98" y="1242707"/>
            <a:ext cx="11867487" cy="48532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04553" y="112222"/>
            <a:ext cx="109728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eaLnBrk="1" hangingPunct="1"/>
            <a:r>
              <a:rPr lang="en-US" sz="32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NavEdge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B2CD4C-7E7F-C330-BC17-6DB38F28C46E}"/>
              </a:ext>
            </a:extLst>
          </p:cNvPr>
          <p:cNvSpPr txBox="1"/>
          <p:nvPr/>
        </p:nvSpPr>
        <p:spPr>
          <a:xfrm>
            <a:off x="507075" y="1403558"/>
            <a:ext cx="111778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Frameworks/Libraries: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Network(graph modelling), SUMO/Custom Simulation,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Matplotlib.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OpenStreetMap for road data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Web/App interface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Process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road network from OpenStreetMap.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as graph → nodes (intersections), edges (roads).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obstacle data (potholes, barricades, diversions).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traffic simulation → identify congestion &amp; alternate paths.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results on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 interface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2C1DBE-78D5-7AC9-1519-BF6A3CD61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971" y="1739386"/>
            <a:ext cx="3946515" cy="3978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eaLnBrk="1" hangingPunct="1"/>
            <a:r>
              <a:rPr lang="en-US" sz="36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295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NavEdge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3CAE54-3202-79D5-5498-7728C19DE506}"/>
              </a:ext>
            </a:extLst>
          </p:cNvPr>
          <p:cNvSpPr txBox="1"/>
          <p:nvPr/>
        </p:nvSpPr>
        <p:spPr>
          <a:xfrm>
            <a:off x="329773" y="1296785"/>
            <a:ext cx="116239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data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(OSM, public datasets).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Implementable with widely available tech (Python, APIs).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can be developed within hackathon timeline.</a:t>
            </a:r>
          </a:p>
          <a:p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&amp; Risks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obstacle data collection.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simulation from local roads to metro cities.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unpredictable Indian traffic behaviours.</a:t>
            </a:r>
          </a:p>
          <a:p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Overcome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small-scale road networks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(few junctions).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user/community reporting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obstacle data.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integration with IoT sensors &amp; govt. databases.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eaLnBrk="1" hangingPunct="1"/>
            <a:r>
              <a:rPr lang="en-US" sz="36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NavEdge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7E63B-6BCC-5825-95C4-65CFF9BA6BD5}"/>
              </a:ext>
            </a:extLst>
          </p:cNvPr>
          <p:cNvSpPr txBox="1"/>
          <p:nvPr/>
        </p:nvSpPr>
        <p:spPr>
          <a:xfrm>
            <a:off x="609600" y="1753805"/>
            <a:ext cx="117209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Safer, faster travel with obstacle-free routes.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Government/Planners: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data for road maintenance.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fuel wastage due to jams/diversions.</a:t>
            </a:r>
          </a:p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Social: Improves road safety, reduces stress for drivers.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Economic: Saves billions lost to traffic delays.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Environmental: Lower emissions from optimized travel routes.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eaLnBrk="1" hangingPunct="1"/>
            <a:r>
              <a:rPr lang="en-US" sz="3600" b="1" i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NavEdge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414294-E4EE-4EF3-9074-F559B475ED19}"/>
              </a:ext>
            </a:extLst>
          </p:cNvPr>
          <p:cNvSpPr txBox="1"/>
          <p:nvPr/>
        </p:nvSpPr>
        <p:spPr>
          <a:xfrm>
            <a:off x="407324" y="1395246"/>
            <a:ext cx="1185929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 Aayog report on traffic congestion costs in India (₹1.47 lakh crore loss annually).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 (OSM) for road network data.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SUMO (Simulation of Urban Mobility) traffic simulation framework.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papers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road modelling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traffic simulation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Maps/Navigation limitations (blog &amp; research comparisons).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556</Words>
  <Application>Microsoft Office PowerPoint</Application>
  <PresentationFormat>Widescreen</PresentationFormat>
  <Paragraphs>84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SMART NAVIGATION FOR INDIA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gadeharsha2007@gmail.com</cp:lastModifiedBy>
  <cp:revision>150</cp:revision>
  <dcterms:created xsi:type="dcterms:W3CDTF">2013-12-12T18:46:50Z</dcterms:created>
  <dcterms:modified xsi:type="dcterms:W3CDTF">2025-09-13T13:48:30Z</dcterms:modified>
  <cp:category/>
</cp:coreProperties>
</file>