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Awareness Training – Stay Alert,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how to identify, avoid, and respond to phishing attacks.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Phishing is deceptive but preventable</a:t>
            </a:r>
          </a:p>
          <a:p>
            <a:r>
              <a:t>🧠 Stay alert and think before clicking</a:t>
            </a:r>
          </a:p>
          <a:p>
            <a:r>
              <a:t>📢 Report suspicious messages</a:t>
            </a:r>
          </a:p>
          <a:p>
            <a:r>
              <a:t>📚 Keep learning and training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Quiz or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Take a final quiz to test your understanding</a:t>
            </a:r>
          </a:p>
          <a:p>
            <a:r>
              <a:t>📝 Provide feedback to improve training</a:t>
            </a:r>
          </a:p>
          <a:p/>
          <a:p>
            <a:r>
              <a:t>Thank you for staying cyber safe!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 attack used to trick you into revealing personal data.</a:t>
            </a:r>
          </a:p>
          <a:p/>
          <a:p>
            <a:r>
              <a:t>Often delivered via emails, messages, or fake websites.</a:t>
            </a:r>
          </a:p>
          <a:p/>
          <a:p>
            <a:r>
              <a:t>Goal: Steal sensitive information like passwords or credit card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🔴 Generic greetings like 'Dear User'</a:t>
            </a:r>
          </a:p>
          <a:p>
            <a:r>
              <a:t>🔴 Suspicious attachments or links</a:t>
            </a:r>
          </a:p>
          <a:p>
            <a:r>
              <a:t>🔴 Urgent or threatening language</a:t>
            </a:r>
          </a:p>
          <a:p>
            <a:r>
              <a:t>🔴 Unknown or spoofed email addresses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Fake Websites – How to Spot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Check the URL carefully</a:t>
            </a:r>
          </a:p>
          <a:p>
            <a:r>
              <a:t>🔐 Look for HTTPS and the padlock icon</a:t>
            </a:r>
          </a:p>
          <a:p>
            <a:r>
              <a:t>⚠️ Avoid entering info on unfamiliar websites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Psychological manipulation to trick you</a:t>
            </a:r>
          </a:p>
          <a:p>
            <a:r>
              <a:t>👤 Pretending to be someone you trust</a:t>
            </a:r>
          </a:p>
          <a:p>
            <a:r>
              <a:t>⏰ Creating urgency or fear</a:t>
            </a:r>
          </a:p>
          <a:p>
            <a:r>
              <a:t>✔️ Using logos or names to gain trust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Hover over links before clicking</a:t>
            </a:r>
          </a:p>
          <a:p>
            <a:r>
              <a:t>✅ Report suspicious messages</a:t>
            </a:r>
          </a:p>
          <a:p>
            <a:r>
              <a:t>✅ Use multi-factor authentication</a:t>
            </a:r>
          </a:p>
          <a:p>
            <a:r>
              <a:t>✅ Keep antivirus and software updated</a:t>
            </a:r>
          </a:p>
          <a:p/>
          <a:p>
            <a:r>
              <a:t>🚫 Don't click unknown links or share info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Google Docs scam: Fake invites to documents</a:t>
            </a:r>
          </a:p>
          <a:p>
            <a:r>
              <a:t>📌 Target breach: Vendor phishing led to major data leak</a:t>
            </a:r>
          </a:p>
          <a:p/>
          <a:p>
            <a:r>
              <a:t>🔍 Learn from past incidents to stay secure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 – 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❓ What’s the biggest clue an email is phishing?</a:t>
            </a:r>
          </a:p>
          <a:p>
            <a:r>
              <a:t>a) Has a company logo</a:t>
            </a:r>
          </a:p>
          <a:p>
            <a:r>
              <a:t>b) Comes from a friend</a:t>
            </a:r>
          </a:p>
          <a:p>
            <a:r>
              <a:t>c) Urgent action required ✅</a:t>
            </a:r>
          </a:p>
          <a:p/>
          <a:p>
            <a:r>
              <a:t>❓ Is 'http://netflix.verify-login.com' safe?</a:t>
            </a:r>
          </a:p>
          <a:p>
            <a:r>
              <a:t>a) Yes</a:t>
            </a:r>
          </a:p>
          <a:p>
            <a:r>
              <a:t>b) No 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Suspect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🚫 Don’t click or reply</a:t>
            </a:r>
          </a:p>
          <a:p>
            <a:r>
              <a:t>📷 Take a screenshot or report it</a:t>
            </a:r>
          </a:p>
          <a:p>
            <a:r>
              <a:t>🗑️ Delete after reporting</a:t>
            </a:r>
          </a:p>
          <a:p>
            <a:r>
              <a:t>🔐 Change passwords if you clicked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