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5" roundtripDataSignature="AMtx7mhVAzHhlq6JbSjCPPDyWmM2k9gf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lt-L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147594047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d14759404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d147594047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d14759404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147594047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d147594047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147594047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d14759404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147594047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d147594047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147594047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d147594047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147594047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d147594047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147594047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d147594047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147594047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d147594047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d7fa5fea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cd7fa5fea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8177118b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c8177118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539487ab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d539487a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147594047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d14759404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147594047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d14759404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147594047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d14759404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147594047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d14759404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147594047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d147594047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147594047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d14759404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1600"/>
              <a:buNone/>
              <a:defRPr b="1"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9" name="Google Shape;19;p11"/>
          <p:cNvPicPr preferRelativeResize="0"/>
          <p:nvPr/>
        </p:nvPicPr>
        <p:blipFill rotWithShape="1">
          <a:blip r:embed="rId2">
            <a:alphaModFix/>
          </a:blip>
          <a:srcRect b="0" l="0" r="0" t="0"/>
          <a:stretch/>
        </p:blipFill>
        <p:spPr>
          <a:xfrm>
            <a:off x="475294" y="458788"/>
            <a:ext cx="2334168" cy="683026"/>
          </a:xfrm>
          <a:prstGeom prst="rect">
            <a:avLst/>
          </a:prstGeom>
          <a:noFill/>
          <a:ln>
            <a:noFill/>
          </a:ln>
        </p:spPr>
      </p:pic>
      <p:sp>
        <p:nvSpPr>
          <p:cNvPr id="20" name="Google Shape;20;p1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1"/>
          <p:cNvSpPr/>
          <p:nvPr>
            <p:ph idx="3" type="pic"/>
          </p:nvPr>
        </p:nvSpPr>
        <p:spPr>
          <a:xfrm>
            <a:off x="10323513" y="458788"/>
            <a:ext cx="1377950" cy="137795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2" name="Shape 22"/>
        <p:cNvGrpSpPr/>
        <p:nvPr/>
      </p:nvGrpSpPr>
      <p:grpSpPr>
        <a:xfrm>
          <a:off x="0" y="0"/>
          <a:ext cx="0" cy="0"/>
          <a:chOff x="0" y="0"/>
          <a:chExt cx="0" cy="0"/>
        </a:xfrm>
      </p:grpSpPr>
      <p:sp>
        <p:nvSpPr>
          <p:cNvPr id="23" name="Google Shape;23;p12"/>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12"/>
          <p:cNvGrpSpPr/>
          <p:nvPr/>
        </p:nvGrpSpPr>
        <p:grpSpPr>
          <a:xfrm>
            <a:off x="11078622" y="458788"/>
            <a:ext cx="632987" cy="680883"/>
            <a:chOff x="7684476" y="458788"/>
            <a:chExt cx="632987" cy="680883"/>
          </a:xfrm>
        </p:grpSpPr>
        <p:sp>
          <p:nvSpPr>
            <p:cNvPr id="25" name="Google Shape;25;p12"/>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2"/>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2"/>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2"/>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9" name="Google Shape;29;p12"/>
          <p:cNvSpPr txBox="1"/>
          <p:nvPr>
            <p:ph type="title"/>
          </p:nvPr>
        </p:nvSpPr>
        <p:spPr>
          <a:xfrm>
            <a:off x="480391"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2"/>
          <p:cNvSpPr txBox="1"/>
          <p:nvPr>
            <p:ph idx="2" type="body"/>
          </p:nvPr>
        </p:nvSpPr>
        <p:spPr>
          <a:xfrm>
            <a:off x="139858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3" type="body"/>
          </p:nvPr>
        </p:nvSpPr>
        <p:spPr>
          <a:xfrm>
            <a:off x="139858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4" type="body"/>
          </p:nvPr>
        </p:nvSpPr>
        <p:spPr>
          <a:xfrm>
            <a:off x="139858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5" type="body"/>
          </p:nvPr>
        </p:nvSpPr>
        <p:spPr>
          <a:xfrm>
            <a:off x="7476658" y="3193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6" type="body"/>
          </p:nvPr>
        </p:nvSpPr>
        <p:spPr>
          <a:xfrm>
            <a:off x="7476658" y="4336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7" type="body"/>
          </p:nvPr>
        </p:nvSpPr>
        <p:spPr>
          <a:xfrm>
            <a:off x="7476658" y="5479410"/>
            <a:ext cx="4235730"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3"/>
          <p:cNvSpPr txBox="1"/>
          <p:nvPr>
            <p:ph type="title"/>
          </p:nvPr>
        </p:nvSpPr>
        <p:spPr>
          <a:xfrm>
            <a:off x="480391" y="1371706"/>
            <a:ext cx="5615609" cy="410124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9" name="Google Shape;39;p13"/>
          <p:cNvGrpSpPr/>
          <p:nvPr/>
        </p:nvGrpSpPr>
        <p:grpSpPr>
          <a:xfrm>
            <a:off x="11078622" y="458788"/>
            <a:ext cx="632987" cy="680883"/>
            <a:chOff x="7684476" y="458788"/>
            <a:chExt cx="632987" cy="680883"/>
          </a:xfrm>
        </p:grpSpPr>
        <p:sp>
          <p:nvSpPr>
            <p:cNvPr id="40" name="Google Shape;40;p13"/>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13"/>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2" name="Google Shape;42;p13"/>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3"/>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4" name="Google Shape;44;p13"/>
          <p:cNvSpPr txBox="1"/>
          <p:nvPr>
            <p:ph idx="2" type="body"/>
          </p:nvPr>
        </p:nvSpPr>
        <p:spPr>
          <a:xfrm>
            <a:off x="6561502" y="1371706"/>
            <a:ext cx="5149485" cy="50672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3"/>
          <p:cNvSpPr txBox="1"/>
          <p:nvPr>
            <p:ph idx="3" type="body"/>
          </p:nvPr>
        </p:nvSpPr>
        <p:spPr>
          <a:xfrm>
            <a:off x="481013" y="5916613"/>
            <a:ext cx="5614987" cy="482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lt2"/>
        </a:solidFill>
      </p:bgPr>
    </p:bg>
    <p:spTree>
      <p:nvGrpSpPr>
        <p:cNvPr id="46" name="Shape 46"/>
        <p:cNvGrpSpPr/>
        <p:nvPr/>
      </p:nvGrpSpPr>
      <p:grpSpPr>
        <a:xfrm>
          <a:off x="0" y="0"/>
          <a:ext cx="0" cy="0"/>
          <a:chOff x="0" y="0"/>
          <a:chExt cx="0" cy="0"/>
        </a:xfrm>
      </p:grpSpPr>
      <p:sp>
        <p:nvSpPr>
          <p:cNvPr id="47" name="Google Shape;47;p15"/>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8" name="Google Shape;48;p15"/>
          <p:cNvGrpSpPr/>
          <p:nvPr/>
        </p:nvGrpSpPr>
        <p:grpSpPr>
          <a:xfrm>
            <a:off x="11078621" y="458788"/>
            <a:ext cx="632987" cy="680884"/>
            <a:chOff x="3600450" y="-1698438"/>
            <a:chExt cx="1353502" cy="1455919"/>
          </a:xfrm>
        </p:grpSpPr>
        <p:sp>
          <p:nvSpPr>
            <p:cNvPr id="49" name="Google Shape;49;p15"/>
            <p:cNvSpPr/>
            <p:nvPr/>
          </p:nvSpPr>
          <p:spPr>
            <a:xfrm>
              <a:off x="3903344" y="-868608"/>
              <a:ext cx="283844" cy="228558"/>
            </a:xfrm>
            <a:custGeom>
              <a:rect b="b" l="l" r="r" t="t"/>
              <a:pathLst>
                <a:path extrusionOk="0" h="228558" w="283844">
                  <a:moveTo>
                    <a:pt x="222885" y="0"/>
                  </a:moveTo>
                  <a:lnTo>
                    <a:pt x="60960" y="0"/>
                  </a:lnTo>
                  <a:cubicBezTo>
                    <a:pt x="27623" y="0"/>
                    <a:pt x="0" y="27503"/>
                    <a:pt x="0" y="60696"/>
                  </a:cubicBezTo>
                  <a:lnTo>
                    <a:pt x="0" y="172605"/>
                  </a:lnTo>
                  <a:cubicBezTo>
                    <a:pt x="0" y="203901"/>
                    <a:pt x="24765" y="228559"/>
                    <a:pt x="56198" y="228559"/>
                  </a:cubicBezTo>
                  <a:lnTo>
                    <a:pt x="222885" y="228559"/>
                  </a:lnTo>
                  <a:cubicBezTo>
                    <a:pt x="256223" y="228559"/>
                    <a:pt x="283845" y="201056"/>
                    <a:pt x="283845" y="167863"/>
                  </a:cubicBezTo>
                  <a:lnTo>
                    <a:pt x="283845" y="59748"/>
                  </a:lnTo>
                  <a:cubicBezTo>
                    <a:pt x="282893" y="26555"/>
                    <a:pt x="256223" y="0"/>
                    <a:pt x="222885" y="0"/>
                  </a:cubicBezTo>
                  <a:close/>
                  <a:moveTo>
                    <a:pt x="200978"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0" name="Google Shape;50;p15"/>
            <p:cNvSpPr/>
            <p:nvPr/>
          </p:nvSpPr>
          <p:spPr>
            <a:xfrm>
              <a:off x="3895725" y="-1161015"/>
              <a:ext cx="763904" cy="263956"/>
            </a:xfrm>
            <a:custGeom>
              <a:rect b="b" l="l" r="r" t="t"/>
              <a:pathLst>
                <a:path extrusionOk="0" h="263956" w="763904">
                  <a:moveTo>
                    <a:pt x="734378" y="174809"/>
                  </a:moveTo>
                  <a:lnTo>
                    <a:pt x="734378" y="173860"/>
                  </a:lnTo>
                  <a:lnTo>
                    <a:pt x="734378" y="116009"/>
                  </a:lnTo>
                  <a:lnTo>
                    <a:pt x="734378" y="116009"/>
                  </a:lnTo>
                  <a:cubicBezTo>
                    <a:pt x="734378" y="70487"/>
                    <a:pt x="705803" y="27810"/>
                    <a:pt x="663893" y="9791"/>
                  </a:cubicBezTo>
                  <a:cubicBezTo>
                    <a:pt x="616268" y="-11073"/>
                    <a:pt x="560070" y="2204"/>
                    <a:pt x="526733" y="42036"/>
                  </a:cubicBezTo>
                  <a:cubicBezTo>
                    <a:pt x="493395" y="87558"/>
                    <a:pt x="438150" y="116009"/>
                    <a:pt x="381953" y="116009"/>
                  </a:cubicBezTo>
                  <a:cubicBezTo>
                    <a:pt x="324803" y="116009"/>
                    <a:pt x="270510" y="88506"/>
                    <a:pt x="237173" y="42984"/>
                  </a:cubicBezTo>
                  <a:cubicBezTo>
                    <a:pt x="203835" y="4101"/>
                    <a:pt x="147638" y="-10125"/>
                    <a:pt x="100965" y="9791"/>
                  </a:cubicBezTo>
                  <a:cubicBezTo>
                    <a:pt x="58102" y="27810"/>
                    <a:pt x="29527" y="70487"/>
                    <a:pt x="29527" y="116958"/>
                  </a:cubicBezTo>
                  <a:lnTo>
                    <a:pt x="29527" y="173860"/>
                  </a:lnTo>
                  <a:cubicBezTo>
                    <a:pt x="29527" y="203260"/>
                    <a:pt x="18098" y="230763"/>
                    <a:pt x="0" y="251627"/>
                  </a:cubicBezTo>
                  <a:lnTo>
                    <a:pt x="953" y="252576"/>
                  </a:lnTo>
                  <a:cubicBezTo>
                    <a:pt x="20002" y="239298"/>
                    <a:pt x="43815" y="231711"/>
                    <a:pt x="68580" y="231711"/>
                  </a:cubicBezTo>
                  <a:lnTo>
                    <a:pt x="230505" y="231711"/>
                  </a:lnTo>
                  <a:cubicBezTo>
                    <a:pt x="261938" y="231711"/>
                    <a:pt x="291465" y="244040"/>
                    <a:pt x="312420" y="263956"/>
                  </a:cubicBezTo>
                  <a:cubicBezTo>
                    <a:pt x="312420" y="263956"/>
                    <a:pt x="312420" y="263956"/>
                    <a:pt x="312420" y="263956"/>
                  </a:cubicBezTo>
                  <a:lnTo>
                    <a:pt x="312420" y="263956"/>
                  </a:lnTo>
                  <a:cubicBezTo>
                    <a:pt x="329565" y="244040"/>
                    <a:pt x="355283" y="231711"/>
                    <a:pt x="381953" y="231711"/>
                  </a:cubicBezTo>
                  <a:lnTo>
                    <a:pt x="381953" y="231711"/>
                  </a:lnTo>
                  <a:cubicBezTo>
                    <a:pt x="409575" y="231711"/>
                    <a:pt x="434340" y="244040"/>
                    <a:pt x="451485" y="263956"/>
                  </a:cubicBezTo>
                  <a:lnTo>
                    <a:pt x="451485" y="263956"/>
                  </a:lnTo>
                  <a:lnTo>
                    <a:pt x="451485" y="263956"/>
                  </a:lnTo>
                  <a:cubicBezTo>
                    <a:pt x="473392" y="244040"/>
                    <a:pt x="501967" y="231711"/>
                    <a:pt x="533400" y="231711"/>
                  </a:cubicBezTo>
                  <a:lnTo>
                    <a:pt x="695325" y="231711"/>
                  </a:lnTo>
                  <a:cubicBezTo>
                    <a:pt x="720090" y="231711"/>
                    <a:pt x="743903" y="239298"/>
                    <a:pt x="762953" y="252576"/>
                  </a:cubicBezTo>
                  <a:lnTo>
                    <a:pt x="763905" y="251627"/>
                  </a:lnTo>
                  <a:cubicBezTo>
                    <a:pt x="746760" y="230763"/>
                    <a:pt x="735330" y="204208"/>
                    <a:pt x="734378" y="174809"/>
                  </a:cubicBezTo>
                  <a:lnTo>
                    <a:pt x="734378" y="17480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1" name="Google Shape;51;p15"/>
            <p:cNvSpPr/>
            <p:nvPr/>
          </p:nvSpPr>
          <p:spPr>
            <a:xfrm>
              <a:off x="4368164" y="-868608"/>
              <a:ext cx="283845" cy="228558"/>
            </a:xfrm>
            <a:custGeom>
              <a:rect b="b" l="l" r="r" t="t"/>
              <a:pathLst>
                <a:path extrusionOk="0" h="228558" w="283845">
                  <a:moveTo>
                    <a:pt x="223838" y="0"/>
                  </a:moveTo>
                  <a:lnTo>
                    <a:pt x="60960" y="0"/>
                  </a:lnTo>
                  <a:cubicBezTo>
                    <a:pt x="27623" y="0"/>
                    <a:pt x="0" y="27503"/>
                    <a:pt x="0" y="60696"/>
                  </a:cubicBezTo>
                  <a:lnTo>
                    <a:pt x="0" y="167863"/>
                  </a:lnTo>
                  <a:cubicBezTo>
                    <a:pt x="0" y="201056"/>
                    <a:pt x="27623" y="228559"/>
                    <a:pt x="60960" y="228559"/>
                  </a:cubicBezTo>
                  <a:lnTo>
                    <a:pt x="227648" y="228559"/>
                  </a:lnTo>
                  <a:cubicBezTo>
                    <a:pt x="259080" y="228559"/>
                    <a:pt x="283845" y="203901"/>
                    <a:pt x="283845" y="172605"/>
                  </a:cubicBezTo>
                  <a:lnTo>
                    <a:pt x="283845" y="59748"/>
                  </a:lnTo>
                  <a:cubicBezTo>
                    <a:pt x="283845" y="26555"/>
                    <a:pt x="257175" y="0"/>
                    <a:pt x="223838" y="0"/>
                  </a:cubicBezTo>
                  <a:close/>
                  <a:moveTo>
                    <a:pt x="200977" y="171656"/>
                  </a:moveTo>
                  <a:lnTo>
                    <a:pt x="83820" y="171656"/>
                  </a:lnTo>
                  <a:lnTo>
                    <a:pt x="83820" y="55954"/>
                  </a:lnTo>
                  <a:lnTo>
                    <a:pt x="141923" y="55954"/>
                  </a:lnTo>
                  <a:cubicBezTo>
                    <a:pt x="142875" y="87251"/>
                    <a:pt x="168593" y="111908"/>
                    <a:pt x="200025" y="111908"/>
                  </a:cubicBezTo>
                  <a:lnTo>
                    <a:pt x="200025" y="1716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5"/>
            <p:cNvSpPr/>
            <p:nvPr/>
          </p:nvSpPr>
          <p:spPr>
            <a:xfrm>
              <a:off x="3600450" y="-1698438"/>
              <a:ext cx="1353502" cy="1455919"/>
            </a:xfrm>
            <a:custGeom>
              <a:rect b="b" l="l" r="r" t="t"/>
              <a:pathLst>
                <a:path extrusionOk="0" h="1455919" w="1353502">
                  <a:moveTo>
                    <a:pt x="0" y="0"/>
                  </a:moveTo>
                  <a:lnTo>
                    <a:pt x="0" y="782411"/>
                  </a:lnTo>
                  <a:cubicBezTo>
                    <a:pt x="0" y="921822"/>
                    <a:pt x="44768" y="1060285"/>
                    <a:pt x="125730" y="1173142"/>
                  </a:cubicBezTo>
                  <a:cubicBezTo>
                    <a:pt x="204788" y="1283154"/>
                    <a:pt x="317183" y="1368508"/>
                    <a:pt x="444818" y="1414978"/>
                  </a:cubicBezTo>
                  <a:cubicBezTo>
                    <a:pt x="577215" y="1463345"/>
                    <a:pt x="724853" y="1469035"/>
                    <a:pt x="861060" y="1431100"/>
                  </a:cubicBezTo>
                  <a:cubicBezTo>
                    <a:pt x="993458" y="1394114"/>
                    <a:pt x="1112520" y="1316347"/>
                    <a:pt x="1199198" y="1211077"/>
                  </a:cubicBezTo>
                  <a:cubicBezTo>
                    <a:pt x="1286828" y="1104859"/>
                    <a:pt x="1341120" y="973034"/>
                    <a:pt x="1351598" y="835520"/>
                  </a:cubicBezTo>
                  <a:cubicBezTo>
                    <a:pt x="1352550" y="817501"/>
                    <a:pt x="1353503" y="800430"/>
                    <a:pt x="1353503" y="782411"/>
                  </a:cubicBezTo>
                  <a:lnTo>
                    <a:pt x="1353503" y="0"/>
                  </a:lnTo>
                  <a:lnTo>
                    <a:pt x="0" y="0"/>
                  </a:lnTo>
                  <a:close/>
                  <a:moveTo>
                    <a:pt x="1147763" y="711282"/>
                  </a:moveTo>
                  <a:lnTo>
                    <a:pt x="1147763" y="713179"/>
                  </a:lnTo>
                  <a:lnTo>
                    <a:pt x="1147763" y="827933"/>
                  </a:lnTo>
                  <a:lnTo>
                    <a:pt x="1146810" y="827933"/>
                  </a:lnTo>
                  <a:cubicBezTo>
                    <a:pt x="1122998" y="827933"/>
                    <a:pt x="1101090" y="820346"/>
                    <a:pt x="1082040" y="808017"/>
                  </a:cubicBezTo>
                  <a:lnTo>
                    <a:pt x="1081088" y="808965"/>
                  </a:lnTo>
                  <a:cubicBezTo>
                    <a:pt x="1100138" y="830778"/>
                    <a:pt x="1112520" y="858281"/>
                    <a:pt x="1112520" y="889577"/>
                  </a:cubicBezTo>
                  <a:lnTo>
                    <a:pt x="1112520" y="1001486"/>
                  </a:lnTo>
                  <a:cubicBezTo>
                    <a:pt x="1112520" y="1065975"/>
                    <a:pt x="1060133" y="1118136"/>
                    <a:pt x="995363" y="1118136"/>
                  </a:cubicBezTo>
                  <a:lnTo>
                    <a:pt x="828675" y="1118136"/>
                  </a:lnTo>
                  <a:cubicBezTo>
                    <a:pt x="762000" y="1118136"/>
                    <a:pt x="707708" y="1064079"/>
                    <a:pt x="707708" y="997692"/>
                  </a:cubicBezTo>
                  <a:lnTo>
                    <a:pt x="707708" y="924667"/>
                  </a:lnTo>
                  <a:lnTo>
                    <a:pt x="707708" y="924667"/>
                  </a:lnTo>
                  <a:lnTo>
                    <a:pt x="707708" y="889577"/>
                  </a:lnTo>
                  <a:lnTo>
                    <a:pt x="707708" y="889577"/>
                  </a:lnTo>
                  <a:lnTo>
                    <a:pt x="707708" y="889577"/>
                  </a:lnTo>
                  <a:lnTo>
                    <a:pt x="707708" y="860178"/>
                  </a:lnTo>
                  <a:cubicBezTo>
                    <a:pt x="707708" y="819397"/>
                    <a:pt x="646748" y="819397"/>
                    <a:pt x="646748" y="860178"/>
                  </a:cubicBezTo>
                  <a:lnTo>
                    <a:pt x="646748" y="889577"/>
                  </a:lnTo>
                  <a:lnTo>
                    <a:pt x="646748" y="889577"/>
                  </a:lnTo>
                  <a:lnTo>
                    <a:pt x="646748" y="889577"/>
                  </a:lnTo>
                  <a:lnTo>
                    <a:pt x="646748" y="924667"/>
                  </a:lnTo>
                  <a:lnTo>
                    <a:pt x="646748" y="924667"/>
                  </a:lnTo>
                  <a:lnTo>
                    <a:pt x="646748" y="997692"/>
                  </a:lnTo>
                  <a:cubicBezTo>
                    <a:pt x="646748" y="1064079"/>
                    <a:pt x="592455" y="1118136"/>
                    <a:pt x="525780" y="1118136"/>
                  </a:cubicBezTo>
                  <a:lnTo>
                    <a:pt x="359093" y="1118136"/>
                  </a:lnTo>
                  <a:cubicBezTo>
                    <a:pt x="294323" y="1118136"/>
                    <a:pt x="241935" y="1065975"/>
                    <a:pt x="241935" y="1001486"/>
                  </a:cubicBezTo>
                  <a:lnTo>
                    <a:pt x="241935" y="889577"/>
                  </a:lnTo>
                  <a:cubicBezTo>
                    <a:pt x="241935" y="858281"/>
                    <a:pt x="254318" y="829830"/>
                    <a:pt x="273368" y="808965"/>
                  </a:cubicBezTo>
                  <a:lnTo>
                    <a:pt x="272415" y="808017"/>
                  </a:lnTo>
                  <a:cubicBezTo>
                    <a:pt x="254318" y="820346"/>
                    <a:pt x="231458" y="827933"/>
                    <a:pt x="207645" y="827933"/>
                  </a:cubicBezTo>
                  <a:lnTo>
                    <a:pt x="206693" y="827933"/>
                  </a:lnTo>
                  <a:lnTo>
                    <a:pt x="206693" y="711282"/>
                  </a:lnTo>
                  <a:lnTo>
                    <a:pt x="206693" y="653432"/>
                  </a:lnTo>
                  <a:cubicBezTo>
                    <a:pt x="206693" y="556697"/>
                    <a:pt x="237173" y="461859"/>
                    <a:pt x="293370" y="384093"/>
                  </a:cubicBezTo>
                  <a:cubicBezTo>
                    <a:pt x="348615" y="307274"/>
                    <a:pt x="426720" y="248475"/>
                    <a:pt x="516255" y="216230"/>
                  </a:cubicBezTo>
                  <a:cubicBezTo>
                    <a:pt x="567690" y="197262"/>
                    <a:pt x="622935" y="187779"/>
                    <a:pt x="678180" y="187779"/>
                  </a:cubicBezTo>
                  <a:lnTo>
                    <a:pt x="678180" y="187779"/>
                  </a:lnTo>
                  <a:lnTo>
                    <a:pt x="911543" y="187779"/>
                  </a:lnTo>
                  <a:lnTo>
                    <a:pt x="911543" y="249423"/>
                  </a:lnTo>
                  <a:cubicBezTo>
                    <a:pt x="911543" y="249423"/>
                    <a:pt x="911543" y="249423"/>
                    <a:pt x="911543" y="249423"/>
                  </a:cubicBezTo>
                  <a:lnTo>
                    <a:pt x="911543" y="304429"/>
                  </a:lnTo>
                  <a:lnTo>
                    <a:pt x="1027748" y="304429"/>
                  </a:lnTo>
                  <a:lnTo>
                    <a:pt x="1027748" y="420131"/>
                  </a:lnTo>
                  <a:lnTo>
                    <a:pt x="1144905" y="420131"/>
                  </a:lnTo>
                  <a:lnTo>
                    <a:pt x="1145858" y="420131"/>
                  </a:lnTo>
                  <a:lnTo>
                    <a:pt x="1145858" y="620238"/>
                  </a:lnTo>
                  <a:cubicBezTo>
                    <a:pt x="1146810" y="630670"/>
                    <a:pt x="1146810" y="642051"/>
                    <a:pt x="1146810" y="653432"/>
                  </a:cubicBezTo>
                  <a:lnTo>
                    <a:pt x="1146810" y="71128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53" name="Google Shape;53;p15"/>
          <p:cNvSpPr/>
          <p:nvPr>
            <p:ph idx="2" type="pic"/>
          </p:nvPr>
        </p:nvSpPr>
        <p:spPr>
          <a:xfrm>
            <a:off x="479612" y="1854200"/>
            <a:ext cx="11231996" cy="5003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4" name="Shape 54"/>
        <p:cNvGrpSpPr/>
        <p:nvPr/>
      </p:nvGrpSpPr>
      <p:grpSpPr>
        <a:xfrm>
          <a:off x="0" y="0"/>
          <a:ext cx="0" cy="0"/>
          <a:chOff x="0" y="0"/>
          <a:chExt cx="0" cy="0"/>
        </a:xfrm>
      </p:grpSpPr>
      <p:sp>
        <p:nvSpPr>
          <p:cNvPr id="55" name="Google Shape;55;p16"/>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6" name="Google Shape;56;p16"/>
          <p:cNvGrpSpPr/>
          <p:nvPr/>
        </p:nvGrpSpPr>
        <p:grpSpPr>
          <a:xfrm>
            <a:off x="11078622" y="458788"/>
            <a:ext cx="632987" cy="680883"/>
            <a:chOff x="7684476" y="458788"/>
            <a:chExt cx="632987" cy="680883"/>
          </a:xfrm>
        </p:grpSpPr>
        <p:sp>
          <p:nvSpPr>
            <p:cNvPr id="57" name="Google Shape;57;p16"/>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16"/>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16"/>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16"/>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61" name="Google Shape;61;p16"/>
          <p:cNvSpPr txBox="1"/>
          <p:nvPr>
            <p:ph idx="2" type="body"/>
          </p:nvPr>
        </p:nvSpPr>
        <p:spPr>
          <a:xfrm>
            <a:off x="3281688" y="18218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6"/>
          <p:cNvSpPr txBox="1"/>
          <p:nvPr>
            <p:ph idx="3" type="body"/>
          </p:nvPr>
        </p:nvSpPr>
        <p:spPr>
          <a:xfrm>
            <a:off x="3281688" y="21714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6"/>
          <p:cNvSpPr txBox="1"/>
          <p:nvPr>
            <p:ph type="title"/>
          </p:nvPr>
        </p:nvSpPr>
        <p:spPr>
          <a:xfrm>
            <a:off x="480391" y="5032099"/>
            <a:ext cx="2343491" cy="13652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4" type="body"/>
          </p:nvPr>
        </p:nvSpPr>
        <p:spPr>
          <a:xfrm>
            <a:off x="7503551" y="1821809"/>
            <a:ext cx="4208058" cy="7911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6"/>
          <p:cNvSpPr txBox="1"/>
          <p:nvPr>
            <p:ph idx="5" type="body"/>
          </p:nvPr>
        </p:nvSpPr>
        <p:spPr>
          <a:xfrm>
            <a:off x="3281688" y="2727012"/>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6"/>
          <p:cNvSpPr txBox="1"/>
          <p:nvPr>
            <p:ph idx="6" type="body"/>
          </p:nvPr>
        </p:nvSpPr>
        <p:spPr>
          <a:xfrm>
            <a:off x="3281688" y="3076635"/>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6"/>
          <p:cNvSpPr txBox="1"/>
          <p:nvPr>
            <p:ph idx="7" type="body"/>
          </p:nvPr>
        </p:nvSpPr>
        <p:spPr>
          <a:xfrm>
            <a:off x="7503551" y="2724846"/>
            <a:ext cx="4208058" cy="89874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6"/>
          <p:cNvSpPr txBox="1"/>
          <p:nvPr>
            <p:ph idx="8" type="body"/>
          </p:nvPr>
        </p:nvSpPr>
        <p:spPr>
          <a:xfrm>
            <a:off x="3281688" y="365060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6"/>
          <p:cNvSpPr txBox="1"/>
          <p:nvPr>
            <p:ph idx="9" type="body"/>
          </p:nvPr>
        </p:nvSpPr>
        <p:spPr>
          <a:xfrm>
            <a:off x="3281688" y="400023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16"/>
          <p:cNvSpPr txBox="1"/>
          <p:nvPr>
            <p:ph idx="13" type="body"/>
          </p:nvPr>
        </p:nvSpPr>
        <p:spPr>
          <a:xfrm>
            <a:off x="7503551" y="3666017"/>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4" type="body"/>
          </p:nvPr>
        </p:nvSpPr>
        <p:spPr>
          <a:xfrm>
            <a:off x="3281688" y="4571989"/>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6"/>
          <p:cNvSpPr txBox="1"/>
          <p:nvPr>
            <p:ph idx="15" type="body"/>
          </p:nvPr>
        </p:nvSpPr>
        <p:spPr>
          <a:xfrm>
            <a:off x="3281688" y="4921612"/>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6"/>
          <p:cNvSpPr txBox="1"/>
          <p:nvPr>
            <p:ph idx="16" type="body"/>
          </p:nvPr>
        </p:nvSpPr>
        <p:spPr>
          <a:xfrm>
            <a:off x="3281688" y="5493370"/>
            <a:ext cx="3750857" cy="32971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6"/>
          <p:cNvSpPr txBox="1"/>
          <p:nvPr>
            <p:ph idx="17" type="body"/>
          </p:nvPr>
        </p:nvSpPr>
        <p:spPr>
          <a:xfrm>
            <a:off x="3281688" y="5842993"/>
            <a:ext cx="3750857" cy="5045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8" type="body"/>
          </p:nvPr>
        </p:nvSpPr>
        <p:spPr>
          <a:xfrm>
            <a:off x="7503551" y="4605022"/>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6"/>
          <p:cNvSpPr txBox="1"/>
          <p:nvPr>
            <p:ph idx="19" type="body"/>
          </p:nvPr>
        </p:nvSpPr>
        <p:spPr>
          <a:xfrm>
            <a:off x="7503551" y="5493370"/>
            <a:ext cx="4208058" cy="85415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3"/>
              </a:buClr>
              <a:buSzPts val="1600"/>
              <a:buNone/>
              <a:defRPr b="1">
                <a:solidFill>
                  <a:schemeClr val="accent3"/>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77" name="Shape 77"/>
        <p:cNvGrpSpPr/>
        <p:nvPr/>
      </p:nvGrpSpPr>
      <p:grpSpPr>
        <a:xfrm>
          <a:off x="0" y="0"/>
          <a:ext cx="0" cy="0"/>
          <a:chOff x="0" y="0"/>
          <a:chExt cx="0" cy="0"/>
        </a:xfrm>
      </p:grpSpPr>
      <p:sp>
        <p:nvSpPr>
          <p:cNvPr id="78" name="Google Shape;78;p14"/>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300"/>
              <a:buNone/>
              <a:defRPr sz="1300">
                <a:solidFill>
                  <a:schemeClr val="lt1"/>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9" name="Google Shape;79;p14"/>
          <p:cNvGrpSpPr/>
          <p:nvPr/>
        </p:nvGrpSpPr>
        <p:grpSpPr>
          <a:xfrm>
            <a:off x="11078622" y="458788"/>
            <a:ext cx="632987" cy="680883"/>
            <a:chOff x="7684476" y="458788"/>
            <a:chExt cx="632987" cy="680883"/>
          </a:xfrm>
        </p:grpSpPr>
        <p:sp>
          <p:nvSpPr>
            <p:cNvPr id="80" name="Google Shape;80;p14"/>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4"/>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2" name="Google Shape;82;p14"/>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3" name="Google Shape;83;p14"/>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84" name="Google Shape;84;p14"/>
          <p:cNvSpPr txBox="1"/>
          <p:nvPr>
            <p:ph idx="2" type="body"/>
          </p:nvPr>
        </p:nvSpPr>
        <p:spPr>
          <a:xfrm>
            <a:off x="6557682" y="3193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3" type="body"/>
          </p:nvPr>
        </p:nvSpPr>
        <p:spPr>
          <a:xfrm>
            <a:off x="6557682" y="4336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4"/>
          <p:cNvSpPr txBox="1"/>
          <p:nvPr>
            <p:ph idx="4" type="body"/>
          </p:nvPr>
        </p:nvSpPr>
        <p:spPr>
          <a:xfrm>
            <a:off x="6557682" y="5479410"/>
            <a:ext cx="5154706" cy="901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14"/>
          <p:cNvSpPr/>
          <p:nvPr>
            <p:ph idx="5" type="pic"/>
          </p:nvPr>
        </p:nvSpPr>
        <p:spPr>
          <a:xfrm>
            <a:off x="1045319" y="1674055"/>
            <a:ext cx="3924971" cy="398823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4"/>
          <p:cNvSpPr txBox="1"/>
          <p:nvPr>
            <p:ph type="title"/>
          </p:nvPr>
        </p:nvSpPr>
        <p:spPr>
          <a:xfrm>
            <a:off x="6557682" y="1371706"/>
            <a:ext cx="5153927" cy="1365251"/>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000"/>
              <a:buFont typeface="Arial"/>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9" name="Shape 89"/>
        <p:cNvGrpSpPr/>
        <p:nvPr/>
      </p:nvGrpSpPr>
      <p:grpSpPr>
        <a:xfrm>
          <a:off x="0" y="0"/>
          <a:ext cx="0" cy="0"/>
          <a:chOff x="0" y="0"/>
          <a:chExt cx="0" cy="0"/>
        </a:xfrm>
      </p:grpSpPr>
      <p:sp>
        <p:nvSpPr>
          <p:cNvPr id="90" name="Google Shape;90;p17"/>
          <p:cNvSpPr txBox="1"/>
          <p:nvPr>
            <p:ph idx="1" type="body"/>
          </p:nvPr>
        </p:nvSpPr>
        <p:spPr>
          <a:xfrm>
            <a:off x="480391" y="460650"/>
            <a:ext cx="5615609" cy="4537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00"/>
              <a:buNone/>
              <a:defRPr sz="13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91" name="Google Shape;91;p17"/>
          <p:cNvGrpSpPr/>
          <p:nvPr/>
        </p:nvGrpSpPr>
        <p:grpSpPr>
          <a:xfrm>
            <a:off x="11078622" y="458788"/>
            <a:ext cx="632987" cy="680883"/>
            <a:chOff x="7684476" y="458788"/>
            <a:chExt cx="632987" cy="680883"/>
          </a:xfrm>
        </p:grpSpPr>
        <p:sp>
          <p:nvSpPr>
            <p:cNvPr id="92" name="Google Shape;92;p17"/>
            <p:cNvSpPr/>
            <p:nvPr/>
          </p:nvSpPr>
          <p:spPr>
            <a:xfrm>
              <a:off x="7684476" y="458788"/>
              <a:ext cx="632987" cy="680883"/>
            </a:xfrm>
            <a:custGeom>
              <a:rect b="b" l="l" r="r" t="t"/>
              <a:pathLst>
                <a:path extrusionOk="0" h="680883" w="632987">
                  <a:moveTo>
                    <a:pt x="0" y="0"/>
                  </a:moveTo>
                  <a:lnTo>
                    <a:pt x="0" y="365907"/>
                  </a:lnTo>
                  <a:cubicBezTo>
                    <a:pt x="0" y="431105"/>
                    <a:pt x="20936" y="495859"/>
                    <a:pt x="58800" y="548638"/>
                  </a:cubicBezTo>
                  <a:cubicBezTo>
                    <a:pt x="95772" y="600087"/>
                    <a:pt x="148335" y="640004"/>
                    <a:pt x="208026" y="661737"/>
                  </a:cubicBezTo>
                  <a:cubicBezTo>
                    <a:pt x="269944" y="684357"/>
                    <a:pt x="338989" y="687018"/>
                    <a:pt x="402689" y="669277"/>
                  </a:cubicBezTo>
                  <a:cubicBezTo>
                    <a:pt x="464606" y="651979"/>
                    <a:pt x="520288" y="615610"/>
                    <a:pt x="560824" y="566379"/>
                  </a:cubicBezTo>
                  <a:cubicBezTo>
                    <a:pt x="601806" y="516705"/>
                    <a:pt x="627196" y="455055"/>
                    <a:pt x="632096" y="390744"/>
                  </a:cubicBezTo>
                  <a:cubicBezTo>
                    <a:pt x="632542" y="382317"/>
                    <a:pt x="632987" y="374334"/>
                    <a:pt x="632987" y="365907"/>
                  </a:cubicBezTo>
                  <a:lnTo>
                    <a:pt x="632987" y="0"/>
                  </a:lnTo>
                  <a:lnTo>
                    <a:pt x="0" y="0"/>
                  </a:lnTo>
                  <a:close/>
                  <a:moveTo>
                    <a:pt x="605369" y="365907"/>
                  </a:moveTo>
                  <a:cubicBezTo>
                    <a:pt x="605369" y="425339"/>
                    <a:pt x="586660" y="483884"/>
                    <a:pt x="551915" y="532228"/>
                  </a:cubicBezTo>
                  <a:cubicBezTo>
                    <a:pt x="518061" y="579242"/>
                    <a:pt x="470397" y="616054"/>
                    <a:pt x="415607" y="636013"/>
                  </a:cubicBezTo>
                  <a:cubicBezTo>
                    <a:pt x="359034" y="656858"/>
                    <a:pt x="295780" y="659076"/>
                    <a:pt x="237426" y="642665"/>
                  </a:cubicBezTo>
                  <a:cubicBezTo>
                    <a:pt x="181299" y="626699"/>
                    <a:pt x="130963" y="593878"/>
                    <a:pt x="93545" y="549082"/>
                  </a:cubicBezTo>
                  <a:cubicBezTo>
                    <a:pt x="55681" y="503843"/>
                    <a:pt x="32963" y="447072"/>
                    <a:pt x="28063" y="388526"/>
                  </a:cubicBezTo>
                  <a:cubicBezTo>
                    <a:pt x="27618" y="380987"/>
                    <a:pt x="27173" y="373447"/>
                    <a:pt x="27173" y="366350"/>
                  </a:cubicBezTo>
                  <a:lnTo>
                    <a:pt x="27173" y="27942"/>
                  </a:lnTo>
                  <a:lnTo>
                    <a:pt x="604478" y="27942"/>
                  </a:lnTo>
                  <a:lnTo>
                    <a:pt x="604478" y="365907"/>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83155"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7618"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4" name="Google Shape;94;p17"/>
            <p:cNvSpPr/>
            <p:nvPr/>
          </p:nvSpPr>
          <p:spPr>
            <a:xfrm>
              <a:off x="7865329" y="873038"/>
              <a:ext cx="54345" cy="54109"/>
            </a:xfrm>
            <a:custGeom>
              <a:rect b="b" l="l" r="r" t="t"/>
              <a:pathLst>
                <a:path extrusionOk="0" h="54109" w="54345">
                  <a:moveTo>
                    <a:pt x="27173" y="0"/>
                  </a:moveTo>
                  <a:lnTo>
                    <a:pt x="0" y="0"/>
                  </a:lnTo>
                  <a:lnTo>
                    <a:pt x="0" y="54110"/>
                  </a:lnTo>
                  <a:lnTo>
                    <a:pt x="54345" y="54110"/>
                  </a:lnTo>
                  <a:lnTo>
                    <a:pt x="54345" y="26168"/>
                  </a:lnTo>
                  <a:cubicBezTo>
                    <a:pt x="39645" y="26168"/>
                    <a:pt x="28063" y="14636"/>
                    <a:pt x="27173" y="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17"/>
            <p:cNvSpPr/>
            <p:nvPr/>
          </p:nvSpPr>
          <p:spPr>
            <a:xfrm>
              <a:off x="7781139" y="546595"/>
              <a:ext cx="440106" cy="435106"/>
            </a:xfrm>
            <a:custGeom>
              <a:rect b="b" l="l" r="r" t="t"/>
              <a:pathLst>
                <a:path extrusionOk="0" h="435106" w="440106">
                  <a:moveTo>
                    <a:pt x="30736" y="290074"/>
                  </a:moveTo>
                  <a:lnTo>
                    <a:pt x="31182" y="290518"/>
                  </a:lnTo>
                  <a:cubicBezTo>
                    <a:pt x="22273" y="300719"/>
                    <a:pt x="16482" y="313581"/>
                    <a:pt x="16482" y="328217"/>
                  </a:cubicBezTo>
                  <a:lnTo>
                    <a:pt x="16482" y="380553"/>
                  </a:lnTo>
                  <a:cubicBezTo>
                    <a:pt x="16482" y="410713"/>
                    <a:pt x="40982" y="435107"/>
                    <a:pt x="71272" y="435107"/>
                  </a:cubicBezTo>
                  <a:lnTo>
                    <a:pt x="149226" y="435107"/>
                  </a:lnTo>
                  <a:cubicBezTo>
                    <a:pt x="180408" y="435107"/>
                    <a:pt x="205799" y="409826"/>
                    <a:pt x="205799" y="378779"/>
                  </a:cubicBezTo>
                  <a:lnTo>
                    <a:pt x="205799" y="344628"/>
                  </a:lnTo>
                  <a:lnTo>
                    <a:pt x="205799" y="344628"/>
                  </a:lnTo>
                  <a:lnTo>
                    <a:pt x="205799" y="328217"/>
                  </a:lnTo>
                  <a:lnTo>
                    <a:pt x="205799" y="328217"/>
                  </a:lnTo>
                  <a:lnTo>
                    <a:pt x="205799" y="328217"/>
                  </a:lnTo>
                  <a:lnTo>
                    <a:pt x="205799" y="314468"/>
                  </a:lnTo>
                  <a:cubicBezTo>
                    <a:pt x="205799" y="295397"/>
                    <a:pt x="234308" y="295397"/>
                    <a:pt x="234308" y="314468"/>
                  </a:cubicBezTo>
                  <a:lnTo>
                    <a:pt x="234308" y="328217"/>
                  </a:lnTo>
                  <a:lnTo>
                    <a:pt x="234308" y="328217"/>
                  </a:lnTo>
                  <a:lnTo>
                    <a:pt x="234308" y="328217"/>
                  </a:lnTo>
                  <a:lnTo>
                    <a:pt x="234308" y="344628"/>
                  </a:lnTo>
                  <a:lnTo>
                    <a:pt x="234308" y="344628"/>
                  </a:lnTo>
                  <a:lnTo>
                    <a:pt x="234308" y="378779"/>
                  </a:lnTo>
                  <a:cubicBezTo>
                    <a:pt x="234308" y="409826"/>
                    <a:pt x="259698" y="435107"/>
                    <a:pt x="290880" y="435107"/>
                  </a:cubicBezTo>
                  <a:lnTo>
                    <a:pt x="368834" y="435107"/>
                  </a:lnTo>
                  <a:cubicBezTo>
                    <a:pt x="399125" y="435107"/>
                    <a:pt x="423625" y="410713"/>
                    <a:pt x="423625" y="380553"/>
                  </a:cubicBezTo>
                  <a:lnTo>
                    <a:pt x="423625" y="328217"/>
                  </a:lnTo>
                  <a:cubicBezTo>
                    <a:pt x="423625" y="313581"/>
                    <a:pt x="417834" y="300275"/>
                    <a:pt x="408925" y="290518"/>
                  </a:cubicBezTo>
                  <a:lnTo>
                    <a:pt x="409370" y="290074"/>
                  </a:lnTo>
                  <a:cubicBezTo>
                    <a:pt x="417834" y="295840"/>
                    <a:pt x="428525" y="299388"/>
                    <a:pt x="439661" y="299388"/>
                  </a:cubicBezTo>
                  <a:lnTo>
                    <a:pt x="440106" y="299388"/>
                  </a:lnTo>
                  <a:lnTo>
                    <a:pt x="440106" y="245279"/>
                  </a:lnTo>
                  <a:lnTo>
                    <a:pt x="440106" y="244835"/>
                  </a:lnTo>
                  <a:lnTo>
                    <a:pt x="440106" y="217780"/>
                  </a:lnTo>
                  <a:cubicBezTo>
                    <a:pt x="440106" y="212458"/>
                    <a:pt x="440106" y="207579"/>
                    <a:pt x="439661" y="202257"/>
                  </a:cubicBezTo>
                  <a:lnTo>
                    <a:pt x="439661" y="108673"/>
                  </a:lnTo>
                  <a:lnTo>
                    <a:pt x="439216" y="108673"/>
                  </a:lnTo>
                  <a:lnTo>
                    <a:pt x="384425" y="108673"/>
                  </a:lnTo>
                  <a:lnTo>
                    <a:pt x="384425" y="54563"/>
                  </a:lnTo>
                  <a:lnTo>
                    <a:pt x="330080" y="54563"/>
                  </a:lnTo>
                  <a:lnTo>
                    <a:pt x="330080" y="28839"/>
                  </a:lnTo>
                  <a:cubicBezTo>
                    <a:pt x="330080" y="28839"/>
                    <a:pt x="330080" y="28839"/>
                    <a:pt x="330080" y="28839"/>
                  </a:cubicBezTo>
                  <a:lnTo>
                    <a:pt x="330080" y="10"/>
                  </a:lnTo>
                  <a:lnTo>
                    <a:pt x="220499" y="10"/>
                  </a:lnTo>
                  <a:lnTo>
                    <a:pt x="220499" y="10"/>
                  </a:lnTo>
                  <a:cubicBezTo>
                    <a:pt x="175508" y="-433"/>
                    <a:pt x="130517" y="13759"/>
                    <a:pt x="93545" y="39484"/>
                  </a:cubicBezTo>
                  <a:cubicBezTo>
                    <a:pt x="57463" y="64765"/>
                    <a:pt x="28954" y="100690"/>
                    <a:pt x="13809" y="141938"/>
                  </a:cubicBezTo>
                  <a:cubicBezTo>
                    <a:pt x="4900" y="165888"/>
                    <a:pt x="0" y="191612"/>
                    <a:pt x="0" y="217780"/>
                  </a:cubicBezTo>
                  <a:lnTo>
                    <a:pt x="0" y="244835"/>
                  </a:lnTo>
                  <a:lnTo>
                    <a:pt x="0" y="299388"/>
                  </a:lnTo>
                  <a:lnTo>
                    <a:pt x="445" y="299388"/>
                  </a:lnTo>
                  <a:cubicBezTo>
                    <a:pt x="11582" y="298945"/>
                    <a:pt x="21827" y="295840"/>
                    <a:pt x="30736" y="290074"/>
                  </a:cubicBezTo>
                  <a:close/>
                  <a:moveTo>
                    <a:pt x="177290" y="378779"/>
                  </a:moveTo>
                  <a:cubicBezTo>
                    <a:pt x="177290" y="394302"/>
                    <a:pt x="164372" y="407165"/>
                    <a:pt x="148781" y="407165"/>
                  </a:cubicBezTo>
                  <a:lnTo>
                    <a:pt x="71272" y="407165"/>
                  </a:lnTo>
                  <a:cubicBezTo>
                    <a:pt x="56572" y="407165"/>
                    <a:pt x="44991" y="395633"/>
                    <a:pt x="44991" y="380997"/>
                  </a:cubicBezTo>
                  <a:lnTo>
                    <a:pt x="44991" y="328217"/>
                  </a:lnTo>
                  <a:cubicBezTo>
                    <a:pt x="44991" y="312694"/>
                    <a:pt x="57909" y="299832"/>
                    <a:pt x="73500" y="299832"/>
                  </a:cubicBezTo>
                  <a:lnTo>
                    <a:pt x="149226" y="299832"/>
                  </a:lnTo>
                  <a:cubicBezTo>
                    <a:pt x="164817" y="299832"/>
                    <a:pt x="177735" y="312694"/>
                    <a:pt x="177735" y="328217"/>
                  </a:cubicBezTo>
                  <a:lnTo>
                    <a:pt x="177735" y="378779"/>
                  </a:lnTo>
                  <a:close/>
                  <a:moveTo>
                    <a:pt x="395116" y="380553"/>
                  </a:moveTo>
                  <a:cubicBezTo>
                    <a:pt x="395116" y="395189"/>
                    <a:pt x="383534" y="406721"/>
                    <a:pt x="368834" y="406721"/>
                  </a:cubicBezTo>
                  <a:lnTo>
                    <a:pt x="290880" y="406721"/>
                  </a:lnTo>
                  <a:cubicBezTo>
                    <a:pt x="275289" y="406721"/>
                    <a:pt x="262371" y="393859"/>
                    <a:pt x="262371" y="378336"/>
                  </a:cubicBezTo>
                  <a:lnTo>
                    <a:pt x="262371" y="328217"/>
                  </a:lnTo>
                  <a:cubicBezTo>
                    <a:pt x="262371" y="312694"/>
                    <a:pt x="275289" y="299832"/>
                    <a:pt x="290880" y="299832"/>
                  </a:cubicBezTo>
                  <a:lnTo>
                    <a:pt x="366607" y="299832"/>
                  </a:lnTo>
                  <a:cubicBezTo>
                    <a:pt x="382198" y="299832"/>
                    <a:pt x="395116" y="312694"/>
                    <a:pt x="395116" y="328217"/>
                  </a:cubicBezTo>
                  <a:lnTo>
                    <a:pt x="395116" y="380553"/>
                  </a:lnTo>
                  <a:close/>
                  <a:moveTo>
                    <a:pt x="55236" y="217780"/>
                  </a:moveTo>
                  <a:cubicBezTo>
                    <a:pt x="55236" y="196047"/>
                    <a:pt x="68600" y="176089"/>
                    <a:pt x="88645" y="167662"/>
                  </a:cubicBezTo>
                  <a:cubicBezTo>
                    <a:pt x="110918" y="158348"/>
                    <a:pt x="137199" y="165001"/>
                    <a:pt x="152345" y="183185"/>
                  </a:cubicBezTo>
                  <a:cubicBezTo>
                    <a:pt x="167935" y="204474"/>
                    <a:pt x="193326" y="217337"/>
                    <a:pt x="220053" y="217337"/>
                  </a:cubicBezTo>
                  <a:cubicBezTo>
                    <a:pt x="246780" y="217337"/>
                    <a:pt x="272171" y="204474"/>
                    <a:pt x="287762" y="182742"/>
                  </a:cubicBezTo>
                  <a:cubicBezTo>
                    <a:pt x="303353" y="164557"/>
                    <a:pt x="329634" y="158348"/>
                    <a:pt x="351907" y="167662"/>
                  </a:cubicBezTo>
                  <a:cubicBezTo>
                    <a:pt x="371507" y="176089"/>
                    <a:pt x="384870" y="196047"/>
                    <a:pt x="384870" y="217337"/>
                  </a:cubicBezTo>
                  <a:lnTo>
                    <a:pt x="384870" y="217337"/>
                  </a:lnTo>
                  <a:lnTo>
                    <a:pt x="384870" y="244835"/>
                  </a:lnTo>
                  <a:lnTo>
                    <a:pt x="384870" y="245722"/>
                  </a:lnTo>
                  <a:lnTo>
                    <a:pt x="384870" y="245722"/>
                  </a:lnTo>
                  <a:cubicBezTo>
                    <a:pt x="384870" y="259471"/>
                    <a:pt x="390216" y="271890"/>
                    <a:pt x="398679" y="281204"/>
                  </a:cubicBezTo>
                  <a:lnTo>
                    <a:pt x="398234" y="281647"/>
                  </a:lnTo>
                  <a:cubicBezTo>
                    <a:pt x="389325" y="275438"/>
                    <a:pt x="378189" y="271890"/>
                    <a:pt x="366607" y="271890"/>
                  </a:cubicBezTo>
                  <a:lnTo>
                    <a:pt x="290880" y="271890"/>
                  </a:lnTo>
                  <a:cubicBezTo>
                    <a:pt x="276180" y="271890"/>
                    <a:pt x="262371" y="277656"/>
                    <a:pt x="252571" y="286970"/>
                  </a:cubicBezTo>
                  <a:lnTo>
                    <a:pt x="252571" y="286970"/>
                  </a:lnTo>
                  <a:lnTo>
                    <a:pt x="252571" y="286970"/>
                  </a:lnTo>
                  <a:cubicBezTo>
                    <a:pt x="244553" y="277656"/>
                    <a:pt x="232971" y="271890"/>
                    <a:pt x="220053" y="271890"/>
                  </a:cubicBezTo>
                  <a:lnTo>
                    <a:pt x="220053" y="271890"/>
                  </a:lnTo>
                  <a:cubicBezTo>
                    <a:pt x="207581" y="271890"/>
                    <a:pt x="195553" y="277656"/>
                    <a:pt x="187535" y="286970"/>
                  </a:cubicBezTo>
                  <a:lnTo>
                    <a:pt x="187535" y="286970"/>
                  </a:lnTo>
                  <a:cubicBezTo>
                    <a:pt x="187535" y="286970"/>
                    <a:pt x="187535" y="286970"/>
                    <a:pt x="187535" y="286970"/>
                  </a:cubicBezTo>
                  <a:cubicBezTo>
                    <a:pt x="177290" y="277656"/>
                    <a:pt x="163926" y="271890"/>
                    <a:pt x="149226" y="271890"/>
                  </a:cubicBezTo>
                  <a:lnTo>
                    <a:pt x="73500" y="271890"/>
                  </a:lnTo>
                  <a:cubicBezTo>
                    <a:pt x="61918" y="271890"/>
                    <a:pt x="50782" y="275438"/>
                    <a:pt x="41872" y="281647"/>
                  </a:cubicBezTo>
                  <a:lnTo>
                    <a:pt x="41427" y="281204"/>
                  </a:lnTo>
                  <a:cubicBezTo>
                    <a:pt x="49891" y="271446"/>
                    <a:pt x="55236" y="259028"/>
                    <a:pt x="55236" y="244835"/>
                  </a:cubicBezTo>
                  <a:lnTo>
                    <a:pt x="55236" y="21778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lt-L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eveloper.mozilla.org/en-US/docs/Learn/CSS/CSS_layout/Flexbox" TargetMode="External"/><Relationship Id="rId4" Type="http://schemas.openxmlformats.org/officeDocument/2006/relationships/hyperlink" Target="https://developer.mozilla.org/en-US/docs/Web/CSS/CSS_Flexible_Box_Layout/Basic_Concepts_of_Flexbo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n-US/docs/Learn/CSS/CSS_layout/Flexbox" TargetMode="External"/><Relationship Id="rId4" Type="http://schemas.openxmlformats.org/officeDocument/2006/relationships/hyperlink" Target="https://developer.mozilla.org/en-US/docs/Web/CSS/CSS_Flexible_Box_Layout/Basic_Concepts_of_Flexbox" TargetMode="External"/><Relationship Id="rId5" Type="http://schemas.openxmlformats.org/officeDocument/2006/relationships/hyperlink" Target="https://yoksel.github.io/flex-cheatsheet/"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3273287" y="2618264"/>
            <a:ext cx="7050156" cy="238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5200"/>
              <a:t>CSS Flexbox</a:t>
            </a:r>
            <a:endParaRPr sz="5200"/>
          </a:p>
        </p:txBody>
      </p:sp>
      <p:sp>
        <p:nvSpPr>
          <p:cNvPr id="101" name="Google Shape;101;p1"/>
          <p:cNvSpPr txBox="1"/>
          <p:nvPr>
            <p:ph idx="1" type="subTitle"/>
          </p:nvPr>
        </p:nvSpPr>
        <p:spPr>
          <a:xfrm>
            <a:off x="3273287" y="5930348"/>
            <a:ext cx="7050155" cy="9276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Front-end programavimas panaudojant HTML / CSS / Bootstrap</a:t>
            </a:r>
            <a:endParaRPr/>
          </a:p>
        </p:txBody>
      </p:sp>
      <p:sp>
        <p:nvSpPr>
          <p:cNvPr id="102" name="Google Shape;102;p1"/>
          <p:cNvSpPr txBox="1"/>
          <p:nvPr>
            <p:ph idx="10" type="dt"/>
          </p:nvPr>
        </p:nvSpPr>
        <p:spPr>
          <a:xfrm>
            <a:off x="449893" y="5930347"/>
            <a:ext cx="2358936" cy="9276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lt-LT"/>
              <a:t>2021</a:t>
            </a:r>
            <a:endParaRPr/>
          </a:p>
        </p:txBody>
      </p:sp>
      <p:sp>
        <p:nvSpPr>
          <p:cNvPr id="103" name="Google Shape;103;p1"/>
          <p:cNvSpPr txBox="1"/>
          <p:nvPr>
            <p:ph idx="2" type="body"/>
          </p:nvPr>
        </p:nvSpPr>
        <p:spPr>
          <a:xfrm>
            <a:off x="474662" y="2619023"/>
            <a:ext cx="2334167"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lt-LT"/>
              <a:t>Dėstytojas</a:t>
            </a:r>
            <a:endParaRPr/>
          </a:p>
          <a:p>
            <a:pPr indent="0" lvl="0" marL="0" rtl="0" algn="l">
              <a:lnSpc>
                <a:spcPct val="90000"/>
              </a:lnSpc>
              <a:spcBef>
                <a:spcPts val="1000"/>
              </a:spcBef>
              <a:spcAft>
                <a:spcPts val="0"/>
              </a:spcAft>
              <a:buClr>
                <a:schemeClr val="dk1"/>
              </a:buClr>
              <a:buSzPts val="1600"/>
              <a:buNone/>
            </a:pPr>
            <a:r>
              <a:t/>
            </a:r>
            <a:endParaRPr/>
          </a:p>
        </p:txBody>
      </p:sp>
      <p:sp>
        <p:nvSpPr>
          <p:cNvPr id="104" name="Google Shape;104;p1"/>
          <p:cNvSpPr/>
          <p:nvPr/>
        </p:nvSpPr>
        <p:spPr>
          <a:xfrm>
            <a:off x="9866240" y="2618264"/>
            <a:ext cx="1835221" cy="464233"/>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2 LYGIS</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9882117" y="3311271"/>
            <a:ext cx="1835221" cy="464233"/>
          </a:xfrm>
          <a:prstGeom prst="roundRect">
            <a:avLst>
              <a:gd fmla="val 50000" name="adj"/>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1 DALIS</a:t>
            </a:r>
            <a:endParaRPr b="0" i="0" sz="1400" u="none" cap="none" strike="noStrike">
              <a:solidFill>
                <a:srgbClr val="000000"/>
              </a:solidFill>
              <a:latin typeface="Arial"/>
              <a:ea typeface="Arial"/>
              <a:cs typeface="Arial"/>
              <a:sym typeface="Arial"/>
            </a:endParaRPr>
          </a:p>
        </p:txBody>
      </p:sp>
      <p:pic>
        <p:nvPicPr>
          <p:cNvPr id="106" name="Google Shape;106;p1"/>
          <p:cNvPicPr preferRelativeResize="0"/>
          <p:nvPr>
            <p:ph idx="3" type="pic"/>
          </p:nvPr>
        </p:nvPicPr>
        <p:blipFill rotWithShape="1">
          <a:blip r:embed="rId3">
            <a:alphaModFix/>
          </a:blip>
          <a:srcRect b="0" l="0" r="0" t="0"/>
          <a:stretch/>
        </p:blipFill>
        <p:spPr>
          <a:xfrm>
            <a:off x="10323513" y="458788"/>
            <a:ext cx="1377950" cy="137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d147594047_0_62"/>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78" name="Google Shape;178;gd147594047_0_62"/>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9" name="Google Shape;179;gd147594047_0_62"/>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justify-content</a:t>
            </a:r>
            <a:endParaRPr b="1" i="1" sz="1400"/>
          </a:p>
          <a:p>
            <a:pPr indent="0" lvl="0" marL="0" rtl="0" algn="l">
              <a:lnSpc>
                <a:spcPct val="115000"/>
              </a:lnSpc>
              <a:spcBef>
                <a:spcPts val="0"/>
              </a:spcBef>
              <a:spcAft>
                <a:spcPts val="0"/>
              </a:spcAft>
              <a:buClr>
                <a:schemeClr val="dk1"/>
              </a:buClr>
              <a:buSzPts val="1100"/>
              <a:buNone/>
            </a:pPr>
            <a:r>
              <a:rPr lang="lt-LT" sz="1400"/>
              <a:t>Tai apibrėžia lygiavimą išilgai pagrindinės ašies.</a:t>
            </a:r>
            <a:endParaRPr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justify-content: flex-start (default) | flex-end | center | </a:t>
            </a:r>
            <a:endParaRPr i="1" sz="1400"/>
          </a:p>
          <a:p>
            <a:pPr indent="0" lvl="0" marL="0" rtl="0" algn="l">
              <a:lnSpc>
                <a:spcPct val="115000"/>
              </a:lnSpc>
              <a:spcBef>
                <a:spcPts val="0"/>
              </a:spcBef>
              <a:spcAft>
                <a:spcPts val="0"/>
              </a:spcAft>
              <a:buClr>
                <a:schemeClr val="dk1"/>
              </a:buClr>
              <a:buSzPts val="1100"/>
              <a:buNone/>
            </a:pPr>
            <a:r>
              <a:rPr i="1" lang="lt-LT" sz="1400"/>
              <a:t>space-between | space-around | space-evenly;</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80" name="Google Shape;180;gd147594047_0_62"/>
          <p:cNvPicPr preferRelativeResize="0"/>
          <p:nvPr/>
        </p:nvPicPr>
        <p:blipFill>
          <a:blip r:embed="rId3">
            <a:alphaModFix/>
          </a:blip>
          <a:stretch>
            <a:fillRect/>
          </a:stretch>
        </p:blipFill>
        <p:spPr>
          <a:xfrm>
            <a:off x="7896650" y="2716175"/>
            <a:ext cx="1815900" cy="2912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d147594047_0_6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86" name="Google Shape;186;gd147594047_0_6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87" name="Google Shape;187;gd147594047_0_6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align-items</a:t>
            </a:r>
            <a:endParaRPr b="1" i="1" sz="1400"/>
          </a:p>
          <a:p>
            <a:pPr indent="0" lvl="0" marL="0" rtl="0" algn="l">
              <a:lnSpc>
                <a:spcPct val="115000"/>
              </a:lnSpc>
              <a:spcBef>
                <a:spcPts val="0"/>
              </a:spcBef>
              <a:spcAft>
                <a:spcPts val="0"/>
              </a:spcAft>
              <a:buClr>
                <a:schemeClr val="dk1"/>
              </a:buClr>
              <a:buSzPts val="1100"/>
              <a:buNone/>
            </a:pPr>
            <a:r>
              <a:rPr lang="lt-LT" sz="1400"/>
              <a:t>Tai apibrėžia lygiavimą išilgai skersinės ašies.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align-items: stretch | flex-start | flex-end | center | baseline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88" name="Google Shape;188;gd147594047_0_69"/>
          <p:cNvPicPr preferRelativeResize="0"/>
          <p:nvPr/>
        </p:nvPicPr>
        <p:blipFill>
          <a:blip r:embed="rId3">
            <a:alphaModFix/>
          </a:blip>
          <a:stretch>
            <a:fillRect/>
          </a:stretch>
        </p:blipFill>
        <p:spPr>
          <a:xfrm>
            <a:off x="7888425" y="2904700"/>
            <a:ext cx="2472901" cy="3022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d147594047_0_7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94" name="Google Shape;194;gd147594047_0_7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95" name="Google Shape;195;gd147594047_0_7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align-content</a:t>
            </a:r>
            <a:endParaRPr b="1" i="1" sz="1400"/>
          </a:p>
          <a:p>
            <a:pPr indent="0" lvl="0" marL="0" rtl="0" algn="l">
              <a:lnSpc>
                <a:spcPct val="115000"/>
              </a:lnSpc>
              <a:spcBef>
                <a:spcPts val="0"/>
              </a:spcBef>
              <a:spcAft>
                <a:spcPts val="0"/>
              </a:spcAft>
              <a:buClr>
                <a:schemeClr val="dk1"/>
              </a:buClr>
              <a:buSzPts val="1100"/>
              <a:buNone/>
            </a:pPr>
            <a:r>
              <a:rPr lang="lt-LT" sz="1400"/>
              <a:t>Tai išlygina lankstaus konteinerio (flex-container) linijas, </a:t>
            </a:r>
            <a:endParaRPr sz="1400"/>
          </a:p>
          <a:p>
            <a:pPr indent="0" lvl="0" marL="0" rtl="0" algn="l">
              <a:lnSpc>
                <a:spcPct val="115000"/>
              </a:lnSpc>
              <a:spcBef>
                <a:spcPts val="0"/>
              </a:spcBef>
              <a:spcAft>
                <a:spcPts val="0"/>
              </a:spcAft>
              <a:buClr>
                <a:schemeClr val="dk1"/>
              </a:buClr>
              <a:buSzPts val="1100"/>
              <a:buNone/>
            </a:pPr>
            <a:r>
              <a:rPr lang="lt-LT" sz="1400"/>
              <a:t>kai skersinėje ašyje yra papildomos vietos.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align-content: flex-start | flex-end | center | space-between </a:t>
            </a:r>
            <a:endParaRPr i="1" sz="1400"/>
          </a:p>
          <a:p>
            <a:pPr indent="0" lvl="0" marL="0" rtl="0" algn="l">
              <a:lnSpc>
                <a:spcPct val="115000"/>
              </a:lnSpc>
              <a:spcBef>
                <a:spcPts val="0"/>
              </a:spcBef>
              <a:spcAft>
                <a:spcPts val="0"/>
              </a:spcAft>
              <a:buClr>
                <a:schemeClr val="dk1"/>
              </a:buClr>
              <a:buSzPts val="1100"/>
              <a:buNone/>
            </a:pPr>
            <a:r>
              <a:rPr i="1" lang="lt-LT" sz="1400"/>
              <a:t>| space-around | space-evenly | stretch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196" name="Google Shape;196;gd147594047_0_77"/>
          <p:cNvPicPr preferRelativeResize="0"/>
          <p:nvPr/>
        </p:nvPicPr>
        <p:blipFill>
          <a:blip r:embed="rId3">
            <a:alphaModFix/>
          </a:blip>
          <a:stretch>
            <a:fillRect/>
          </a:stretch>
        </p:blipFill>
        <p:spPr>
          <a:xfrm>
            <a:off x="7614975" y="2722975"/>
            <a:ext cx="2533300" cy="3288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147594047_0_8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202" name="Google Shape;202;gd147594047_0_8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03" name="Google Shape;203;gd147594047_0_8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(flex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order</a:t>
            </a:r>
            <a:endParaRPr b="1" i="1" sz="1400"/>
          </a:p>
          <a:p>
            <a:pPr indent="0" lvl="0" marL="0" rtl="0" algn="l">
              <a:lnSpc>
                <a:spcPct val="115000"/>
              </a:lnSpc>
              <a:spcBef>
                <a:spcPts val="0"/>
              </a:spcBef>
              <a:spcAft>
                <a:spcPts val="0"/>
              </a:spcAft>
              <a:buClr>
                <a:schemeClr val="dk1"/>
              </a:buClr>
              <a:buSzPts val="1100"/>
              <a:buNone/>
            </a:pPr>
            <a:r>
              <a:rPr lang="lt-LT" sz="1400"/>
              <a:t>Pagal numatytuosius nustatymus lankstūs </a:t>
            </a:r>
            <a:endParaRPr sz="1400"/>
          </a:p>
          <a:p>
            <a:pPr indent="0" lvl="0" marL="0" rtl="0" algn="l">
              <a:lnSpc>
                <a:spcPct val="115000"/>
              </a:lnSpc>
              <a:spcBef>
                <a:spcPts val="0"/>
              </a:spcBef>
              <a:spcAft>
                <a:spcPts val="0"/>
              </a:spcAft>
              <a:buClr>
                <a:schemeClr val="dk1"/>
              </a:buClr>
              <a:buSzPts val="1100"/>
              <a:buNone/>
            </a:pPr>
            <a:r>
              <a:rPr lang="lt-LT" sz="1400"/>
              <a:t>Elementai (flex items) išdėstomi šaltinio tvarka. </a:t>
            </a:r>
            <a:endParaRPr sz="1400"/>
          </a:p>
          <a:p>
            <a:pPr indent="0" lvl="0" marL="0" rtl="0" algn="l">
              <a:lnSpc>
                <a:spcPct val="115000"/>
              </a:lnSpc>
              <a:spcBef>
                <a:spcPts val="0"/>
              </a:spcBef>
              <a:spcAft>
                <a:spcPts val="0"/>
              </a:spcAft>
              <a:buClr>
                <a:schemeClr val="dk1"/>
              </a:buClr>
              <a:buSzPts val="1100"/>
              <a:buNone/>
            </a:pPr>
            <a:r>
              <a:rPr lang="lt-LT" sz="1400"/>
              <a:t>Tačiau </a:t>
            </a:r>
            <a:r>
              <a:rPr i="1" lang="lt-LT" sz="1400"/>
              <a:t>order</a:t>
            </a:r>
            <a:r>
              <a:rPr lang="lt-LT" sz="1400"/>
              <a:t> ypatybė kontroliuoja jų </a:t>
            </a:r>
            <a:endParaRPr sz="1400"/>
          </a:p>
          <a:p>
            <a:pPr indent="0" lvl="0" marL="0" rtl="0" algn="l">
              <a:lnSpc>
                <a:spcPct val="115000"/>
              </a:lnSpc>
              <a:spcBef>
                <a:spcPts val="0"/>
              </a:spcBef>
              <a:spcAft>
                <a:spcPts val="0"/>
              </a:spcAft>
              <a:buClr>
                <a:schemeClr val="dk1"/>
              </a:buClr>
              <a:buSzPts val="1100"/>
              <a:buNone/>
            </a:pPr>
            <a:r>
              <a:rPr lang="lt-LT" sz="1400"/>
              <a:t>pateikimo „flex“ konteineryje tvarką.</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order: 5; /* default is 0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204" name="Google Shape;204;gd147594047_0_85"/>
          <p:cNvPicPr preferRelativeResize="0"/>
          <p:nvPr/>
        </p:nvPicPr>
        <p:blipFill>
          <a:blip r:embed="rId3">
            <a:alphaModFix/>
          </a:blip>
          <a:stretch>
            <a:fillRect/>
          </a:stretch>
        </p:blipFill>
        <p:spPr>
          <a:xfrm>
            <a:off x="7330075" y="3097625"/>
            <a:ext cx="3394651" cy="287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d147594047_0_9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210" name="Google Shape;210;gd147594047_0_9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1" name="Google Shape;211;gd147594047_0_9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(flex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flex-grow</a:t>
            </a:r>
            <a:endParaRPr b="1" i="1" sz="1400"/>
          </a:p>
          <a:p>
            <a:pPr indent="0" lvl="0" marL="0" rtl="0" algn="l">
              <a:lnSpc>
                <a:spcPct val="115000"/>
              </a:lnSpc>
              <a:spcBef>
                <a:spcPts val="0"/>
              </a:spcBef>
              <a:spcAft>
                <a:spcPts val="0"/>
              </a:spcAft>
              <a:buClr>
                <a:schemeClr val="dk1"/>
              </a:buClr>
              <a:buSzPts val="1100"/>
              <a:buNone/>
            </a:pPr>
            <a:r>
              <a:rPr lang="lt-LT" sz="1400"/>
              <a:t>Tai apibrėžia lankstaus elemento (flex item) galimybę prireikus augti. Ji priima vienetinę vertę, kuri naudojama kaip proporcija.</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flex-grow: 4; /* default 0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pic>
        <p:nvPicPr>
          <p:cNvPr id="212" name="Google Shape;212;gd147594047_0_93"/>
          <p:cNvPicPr preferRelativeResize="0"/>
          <p:nvPr/>
        </p:nvPicPr>
        <p:blipFill>
          <a:blip r:embed="rId3">
            <a:alphaModFix/>
          </a:blip>
          <a:stretch>
            <a:fillRect/>
          </a:stretch>
        </p:blipFill>
        <p:spPr>
          <a:xfrm>
            <a:off x="5806025" y="4578513"/>
            <a:ext cx="2857500" cy="1343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d147594047_0_10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218" name="Google Shape;218;gd147594047_0_10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19" name="Google Shape;219;gd147594047_0_10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(flex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flex-shrink</a:t>
            </a:r>
            <a:endParaRPr b="1" i="1" sz="1400"/>
          </a:p>
          <a:p>
            <a:pPr indent="0" lvl="0" marL="0" rtl="0" algn="l">
              <a:lnSpc>
                <a:spcPct val="115000"/>
              </a:lnSpc>
              <a:spcBef>
                <a:spcPts val="0"/>
              </a:spcBef>
              <a:spcAft>
                <a:spcPts val="0"/>
              </a:spcAft>
              <a:buClr>
                <a:schemeClr val="dk1"/>
              </a:buClr>
              <a:buSzPts val="1100"/>
              <a:buNone/>
            </a:pPr>
            <a:r>
              <a:rPr lang="lt-LT" sz="1400"/>
              <a:t>Tai apibrėžia lankstaus elemento galimybę prireikus susitraukti.</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flex-shrink: 3; /* default 1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d147594047_0_10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225" name="Google Shape;225;gd147594047_0_10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26" name="Google Shape;226;gd147594047_0_10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(flex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flex-basis</a:t>
            </a:r>
            <a:endParaRPr b="1" i="1" sz="1400"/>
          </a:p>
          <a:p>
            <a:pPr indent="0" lvl="0" marL="0" rtl="0" algn="l">
              <a:lnSpc>
                <a:spcPct val="115000"/>
              </a:lnSpc>
              <a:spcBef>
                <a:spcPts val="0"/>
              </a:spcBef>
              <a:spcAft>
                <a:spcPts val="0"/>
              </a:spcAft>
              <a:buClr>
                <a:schemeClr val="dk1"/>
              </a:buClr>
              <a:buSzPts val="1100"/>
              <a:buNone/>
            </a:pPr>
            <a:r>
              <a:rPr lang="lt-LT" sz="1400"/>
              <a:t>Tai apibrėžia numatytąjį elemento dydį prieš paskirstant likusią erdvę. Tai gali būti ilgis (pvz., 20%, 5rem ir kt.) arba raktinis žodis auto, kuris reiškia „pažiūrėkite į mano pločio ar aukščio ypatybę“.</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flex-basis:  | auto; /* default auto */</a:t>
            </a:r>
            <a:endParaRPr i="1" sz="1400"/>
          </a:p>
          <a:p>
            <a:pPr indent="0" lvl="0" marL="0" rtl="0" algn="l">
              <a:lnSpc>
                <a:spcPct val="115000"/>
              </a:lnSpc>
              <a:spcBef>
                <a:spcPts val="0"/>
              </a:spcBef>
              <a:spcAft>
                <a:spcPts val="0"/>
              </a:spcAft>
              <a:buClr>
                <a:schemeClr val="dk1"/>
              </a:buClr>
              <a:buSzPts val="1100"/>
              <a:buNone/>
            </a:pPr>
            <a:r>
              <a:rPr i="1" lang="lt-LT" sz="1400"/>
              <a:t>}</a:t>
            </a:r>
            <a:endParaRPr b="1"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147594047_0_11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232" name="Google Shape;232;gd147594047_0_11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33" name="Google Shape;233;gd147594047_0_11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(flex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flex</a:t>
            </a:r>
            <a:endParaRPr b="1" i="1" sz="1400"/>
          </a:p>
          <a:p>
            <a:pPr indent="0" lvl="0" marL="0" rtl="0" algn="l">
              <a:lnSpc>
                <a:spcPct val="115000"/>
              </a:lnSpc>
              <a:spcBef>
                <a:spcPts val="0"/>
              </a:spcBef>
              <a:spcAft>
                <a:spcPts val="0"/>
              </a:spcAft>
              <a:buClr>
                <a:schemeClr val="dk1"/>
              </a:buClr>
              <a:buSzPts val="1100"/>
              <a:buNone/>
            </a:pPr>
            <a:r>
              <a:rPr lang="lt-LT" sz="1400"/>
              <a:t>Tai yra </a:t>
            </a:r>
            <a:r>
              <a:rPr i="1" lang="lt-LT" sz="1400"/>
              <a:t>flex-grow, flex-shrink </a:t>
            </a:r>
            <a:r>
              <a:rPr lang="lt-LT" sz="1400"/>
              <a:t>ir</a:t>
            </a:r>
            <a:r>
              <a:rPr i="1" lang="lt-LT" sz="1400"/>
              <a:t> flex-basis</a:t>
            </a:r>
            <a:r>
              <a:rPr lang="lt-LT" sz="1400"/>
              <a:t> trumpinys. Antrasis ir trečiasis parametrai (</a:t>
            </a:r>
            <a:r>
              <a:rPr b="1" lang="lt-LT" sz="1400"/>
              <a:t>flex-shrink ir flex-basis</a:t>
            </a:r>
            <a:r>
              <a:rPr lang="lt-LT" sz="1400"/>
              <a:t>) yra neprivalomi. Numatytasis nustatymas yra 0 1 automatinis, bet jei jį nustatote su viena skaičiaus verte, tai panašu į 1 0.</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.item {</a:t>
            </a:r>
            <a:endParaRPr i="1" sz="1400"/>
          </a:p>
          <a:p>
            <a:pPr indent="0" lvl="0" marL="0" rtl="0" algn="l">
              <a:lnSpc>
                <a:spcPct val="115000"/>
              </a:lnSpc>
              <a:spcBef>
                <a:spcPts val="0"/>
              </a:spcBef>
              <a:spcAft>
                <a:spcPts val="0"/>
              </a:spcAft>
              <a:buClr>
                <a:schemeClr val="dk1"/>
              </a:buClr>
              <a:buSzPts val="1100"/>
              <a:buNone/>
            </a:pPr>
            <a:r>
              <a:rPr i="1" lang="lt-LT" sz="1400"/>
              <a:t>  flex: none | [ &lt;'flex-grow'&gt; &lt;'flex-shrink'&gt;? || &lt;'flex-basis'&gt;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d147594047_0_123"/>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239" name="Google Shape;239;gd147594047_0_123"/>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240" name="Google Shape;240;gd147594047_0_123"/>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vaikinam elementui (Properties for the Children (flex items))</a:t>
            </a:r>
            <a:endParaRPr b="1" sz="1400"/>
          </a:p>
          <a:p>
            <a:pPr indent="0" lvl="0" marL="0" rtl="0" algn="l">
              <a:lnSpc>
                <a:spcPct val="115000"/>
              </a:lnSpc>
              <a:spcBef>
                <a:spcPts val="0"/>
              </a:spcBef>
              <a:spcAft>
                <a:spcPts val="0"/>
              </a:spcAft>
              <a:buClr>
                <a:schemeClr val="dk1"/>
              </a:buClr>
              <a:buSzPts val="1100"/>
              <a:buNone/>
            </a:pPr>
            <a:r>
              <a:t/>
            </a:r>
            <a:endParaRPr b="1" i="1" sz="1400"/>
          </a:p>
          <a:p>
            <a:pPr indent="0" lvl="0" marL="0" rtl="0" algn="l">
              <a:lnSpc>
                <a:spcPct val="115000"/>
              </a:lnSpc>
              <a:spcBef>
                <a:spcPts val="0"/>
              </a:spcBef>
              <a:spcAft>
                <a:spcPts val="0"/>
              </a:spcAft>
              <a:buClr>
                <a:schemeClr val="dk1"/>
              </a:buClr>
              <a:buSzPts val="1100"/>
              <a:buNone/>
            </a:pPr>
            <a:r>
              <a:rPr b="1" i="1" lang="lt-LT" sz="1400"/>
              <a:t>align-self</a:t>
            </a:r>
            <a:endParaRPr b="1" i="1" sz="1400"/>
          </a:p>
          <a:p>
            <a:pPr indent="0" lvl="0" marL="0" rtl="0" algn="l">
              <a:lnSpc>
                <a:spcPct val="115000"/>
              </a:lnSpc>
              <a:spcBef>
                <a:spcPts val="0"/>
              </a:spcBef>
              <a:spcAft>
                <a:spcPts val="0"/>
              </a:spcAft>
              <a:buClr>
                <a:schemeClr val="dk1"/>
              </a:buClr>
              <a:buSzPts val="1100"/>
              <a:buNone/>
            </a:pPr>
            <a:r>
              <a:rPr lang="lt-LT" sz="1400"/>
              <a:t>Tai leidžia panaikinti numatytąjį (arba „align-items“ nurodytą) lygiavimą atskiriems lankstiems elementams (flex-items).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.item {</a:t>
            </a:r>
            <a:endParaRPr sz="1400"/>
          </a:p>
          <a:p>
            <a:pPr indent="0" lvl="0" marL="0" rtl="0" algn="l">
              <a:lnSpc>
                <a:spcPct val="115000"/>
              </a:lnSpc>
              <a:spcBef>
                <a:spcPts val="0"/>
              </a:spcBef>
              <a:spcAft>
                <a:spcPts val="0"/>
              </a:spcAft>
              <a:buClr>
                <a:schemeClr val="dk1"/>
              </a:buClr>
              <a:buSzPts val="1100"/>
              <a:buNone/>
            </a:pPr>
            <a:r>
              <a:rPr lang="lt-LT" sz="1400"/>
              <a:t>  align-self: auto | flex-start | flex-end | center | baseline | stretch;</a:t>
            </a:r>
            <a:endParaRPr sz="1400"/>
          </a:p>
          <a:p>
            <a:pPr indent="0" lvl="0" marL="0" rtl="0" algn="l">
              <a:lnSpc>
                <a:spcPct val="115000"/>
              </a:lnSpc>
              <a:spcBef>
                <a:spcPts val="0"/>
              </a:spcBef>
              <a:spcAft>
                <a:spcPts val="0"/>
              </a:spcAft>
              <a:buClr>
                <a:schemeClr val="dk1"/>
              </a:buClr>
              <a:buSzPts val="1100"/>
              <a:buNone/>
            </a:pPr>
            <a:r>
              <a:rPr lang="lt-LT" sz="1400"/>
              <a:t>}</a:t>
            </a:r>
            <a:endParaRPr b="1"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cd7fa5fea6_0_12"/>
          <p:cNvSpPr txBox="1"/>
          <p:nvPr>
            <p:ph idx="1" type="body"/>
          </p:nvPr>
        </p:nvSpPr>
        <p:spPr>
          <a:xfrm>
            <a:off x="480402" y="460650"/>
            <a:ext cx="6918900" cy="45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lt-LT" sz="1800"/>
              <a:t>Front-end programavimas panaudojant HTML / CSS / Bootstrap</a:t>
            </a:r>
            <a:endParaRPr sz="1800"/>
          </a:p>
          <a:p>
            <a:pPr indent="0" lvl="0" marL="0" rtl="0" algn="l">
              <a:lnSpc>
                <a:spcPct val="90000"/>
              </a:lnSpc>
              <a:spcBef>
                <a:spcPts val="1000"/>
              </a:spcBef>
              <a:spcAft>
                <a:spcPts val="0"/>
              </a:spcAft>
              <a:buClr>
                <a:schemeClr val="dk1"/>
              </a:buClr>
              <a:buSzPts val="1100"/>
              <a:buFont typeface="Arial"/>
              <a:buNone/>
            </a:pPr>
            <a:r>
              <a:t/>
            </a:r>
            <a:endParaRPr sz="1800"/>
          </a:p>
          <a:p>
            <a:pPr indent="0" lvl="0" marL="0" rtl="0" algn="l">
              <a:lnSpc>
                <a:spcPct val="90000"/>
              </a:lnSpc>
              <a:spcBef>
                <a:spcPts val="1000"/>
              </a:spcBef>
              <a:spcAft>
                <a:spcPts val="0"/>
              </a:spcAft>
              <a:buClr>
                <a:schemeClr val="lt1"/>
              </a:buClr>
              <a:buSzPts val="1300"/>
              <a:buNone/>
            </a:pPr>
            <a:r>
              <a:t/>
            </a:r>
            <a:endParaRPr sz="1800"/>
          </a:p>
        </p:txBody>
      </p:sp>
      <p:sp>
        <p:nvSpPr>
          <p:cNvPr id="246" name="Google Shape;246;gcd7fa5fea6_0_12"/>
          <p:cNvSpPr/>
          <p:nvPr/>
        </p:nvSpPr>
        <p:spPr>
          <a:xfrm>
            <a:off x="480402" y="2023467"/>
            <a:ext cx="10152600" cy="4633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lt-LT">
                <a:solidFill>
                  <a:schemeClr val="dk2"/>
                </a:solidFill>
              </a:rPr>
              <a:t>CSS Flexbox praktika. </a:t>
            </a:r>
            <a:endParaRPr b="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lt-LT">
                <a:solidFill>
                  <a:schemeClr val="dk2"/>
                </a:solidFill>
              </a:rPr>
              <a:t>Naudodami Media queries ir CSS Flexbox, atkurkite žemiau pateiktą dizainą visiems trims įrenginių dydžiams. Pradėkite nuo mobilios versijos ir pasiekus tam tikrą dydį sukurkite lūžio tašką (breakpoint). Blokų plotis ir aukštis turi būti paremtas relative css units ir atitikti pateiktus žemiau. </a:t>
            </a:r>
            <a:endParaRPr b="1">
              <a:solidFill>
                <a:schemeClr val="dk2"/>
              </a:solidFill>
            </a:endParaRPr>
          </a:p>
          <a:p>
            <a:pPr indent="0" lvl="0" marL="0" marR="0" rtl="0" algn="l">
              <a:lnSpc>
                <a:spcPct val="115000"/>
              </a:lnSpc>
              <a:spcBef>
                <a:spcPts val="0"/>
              </a:spcBef>
              <a:spcAft>
                <a:spcPts val="0"/>
              </a:spcAft>
              <a:buNone/>
            </a:pPr>
            <a:r>
              <a:t/>
            </a:r>
            <a:endParaRPr>
              <a:solidFill>
                <a:schemeClr val="dk2"/>
              </a:solidFill>
            </a:endParaRPr>
          </a:p>
        </p:txBody>
      </p:sp>
      <p:sp>
        <p:nvSpPr>
          <p:cNvPr id="247" name="Google Shape;247;gcd7fa5fea6_0_12"/>
          <p:cNvSpPr/>
          <p:nvPr/>
        </p:nvSpPr>
        <p:spPr>
          <a:xfrm>
            <a:off x="480391" y="857248"/>
            <a:ext cx="1835100" cy="4641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lt-LT" sz="1600" u="none" cap="none" strike="noStrike">
                <a:solidFill>
                  <a:schemeClr val="lt1"/>
                </a:solidFill>
                <a:latin typeface="Arial"/>
                <a:ea typeface="Arial"/>
                <a:cs typeface="Arial"/>
                <a:sym typeface="Arial"/>
              </a:rPr>
              <a:t>Užduotis nr. 1</a:t>
            </a:r>
            <a:endParaRPr b="0" i="0" sz="1400" u="none" cap="none" strike="noStrike">
              <a:solidFill>
                <a:srgbClr val="000000"/>
              </a:solidFill>
              <a:latin typeface="Arial"/>
              <a:ea typeface="Arial"/>
              <a:cs typeface="Arial"/>
              <a:sym typeface="Arial"/>
            </a:endParaRPr>
          </a:p>
        </p:txBody>
      </p:sp>
      <p:pic>
        <p:nvPicPr>
          <p:cNvPr id="248" name="Google Shape;248;gcd7fa5fea6_0_12"/>
          <p:cNvPicPr preferRelativeResize="0"/>
          <p:nvPr/>
        </p:nvPicPr>
        <p:blipFill>
          <a:blip r:embed="rId3">
            <a:alphaModFix/>
          </a:blip>
          <a:stretch>
            <a:fillRect/>
          </a:stretch>
        </p:blipFill>
        <p:spPr>
          <a:xfrm>
            <a:off x="1480850" y="3371050"/>
            <a:ext cx="5226750" cy="29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8177118b2_0_0"/>
          <p:cNvSpPr txBox="1"/>
          <p:nvPr>
            <p:ph idx="1" type="body"/>
          </p:nvPr>
        </p:nvSpPr>
        <p:spPr>
          <a:xfrm>
            <a:off x="480402" y="460650"/>
            <a:ext cx="6783000" cy="45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a:p>
        </p:txBody>
      </p:sp>
      <p:sp>
        <p:nvSpPr>
          <p:cNvPr id="112" name="Google Shape;112;gc8177118b2_0_0"/>
          <p:cNvSpPr txBox="1"/>
          <p:nvPr>
            <p:ph type="title"/>
          </p:nvPr>
        </p:nvSpPr>
        <p:spPr>
          <a:xfrm>
            <a:off x="480391" y="1371706"/>
            <a:ext cx="5154000" cy="1365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Šiandien išmoksite</a:t>
            </a:r>
            <a:endParaRPr/>
          </a:p>
        </p:txBody>
      </p:sp>
      <p:sp>
        <p:nvSpPr>
          <p:cNvPr id="113" name="Google Shape;113;gc8177118b2_0_0"/>
          <p:cNvSpPr txBox="1"/>
          <p:nvPr>
            <p:ph idx="2" type="body"/>
          </p:nvPr>
        </p:nvSpPr>
        <p:spPr>
          <a:xfrm>
            <a:off x="1355075" y="3354200"/>
            <a:ext cx="4235700" cy="409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None/>
            </a:pPr>
            <a:r>
              <a:rPr lang="lt-LT" sz="1800"/>
              <a:t>CSS Flexbox</a:t>
            </a:r>
            <a:endParaRPr sz="1800"/>
          </a:p>
        </p:txBody>
      </p:sp>
      <p:sp>
        <p:nvSpPr>
          <p:cNvPr id="114" name="Google Shape;114;gc8177118b2_0_0"/>
          <p:cNvSpPr/>
          <p:nvPr/>
        </p:nvSpPr>
        <p:spPr>
          <a:xfrm>
            <a:off x="480391" y="3193410"/>
            <a:ext cx="731400" cy="731400"/>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lt-LT" sz="2000" u="none" cap="none" strike="noStrike">
                <a:solidFill>
                  <a:schemeClr val="lt1"/>
                </a:solidFill>
                <a:latin typeface="Arial"/>
                <a:ea typeface="Arial"/>
                <a:cs typeface="Arial"/>
                <a:sym typeface="Arial"/>
              </a:rPr>
              <a:t>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7"/>
          <p:cNvSpPr txBox="1"/>
          <p:nvPr>
            <p:ph idx="1" type="body"/>
          </p:nvPr>
        </p:nvSpPr>
        <p:spPr>
          <a:xfrm>
            <a:off x="480391" y="460650"/>
            <a:ext cx="5615700" cy="453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lt-LT" sz="1400"/>
              <a:t>Front-end programavimas panaudojant HTML / CSS / Bootstra</a:t>
            </a:r>
            <a:r>
              <a:rPr lang="lt-LT" sz="1400"/>
              <a:t>p</a:t>
            </a:r>
            <a:endParaRPr/>
          </a:p>
        </p:txBody>
      </p:sp>
      <p:sp>
        <p:nvSpPr>
          <p:cNvPr id="254" name="Google Shape;254;p7"/>
          <p:cNvSpPr txBox="1"/>
          <p:nvPr>
            <p:ph idx="2" type="body"/>
          </p:nvPr>
        </p:nvSpPr>
        <p:spPr>
          <a:xfrm>
            <a:off x="3281700" y="1821693"/>
            <a:ext cx="3750900" cy="36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Flexbox</a:t>
            </a:r>
            <a:endParaRPr sz="1400"/>
          </a:p>
        </p:txBody>
      </p:sp>
      <p:sp>
        <p:nvSpPr>
          <p:cNvPr id="255" name="Google Shape;255;p7"/>
          <p:cNvSpPr txBox="1"/>
          <p:nvPr>
            <p:ph type="title"/>
          </p:nvPr>
        </p:nvSpPr>
        <p:spPr>
          <a:xfrm>
            <a:off x="480391" y="5032099"/>
            <a:ext cx="2343600" cy="1365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Arial"/>
              <a:buNone/>
            </a:pPr>
            <a:r>
              <a:rPr lang="lt-LT"/>
              <a:t>Naudinga informacija</a:t>
            </a:r>
            <a:endParaRPr/>
          </a:p>
        </p:txBody>
      </p:sp>
      <p:sp>
        <p:nvSpPr>
          <p:cNvPr id="256" name="Google Shape;256;p7"/>
          <p:cNvSpPr txBox="1"/>
          <p:nvPr>
            <p:ph idx="4" type="body"/>
          </p:nvPr>
        </p:nvSpPr>
        <p:spPr>
          <a:xfrm>
            <a:off x="7503550" y="1821732"/>
            <a:ext cx="4208100" cy="1682700"/>
          </a:xfrm>
          <a:prstGeom prst="rect">
            <a:avLst/>
          </a:prstGeom>
          <a:noFill/>
          <a:ln>
            <a:noFill/>
          </a:ln>
        </p:spPr>
        <p:txBody>
          <a:bodyPr anchorCtr="0" anchor="t" bIns="45700" lIns="91425" spcFirstLastPara="1" rIns="91425" wrap="square" tIns="45700">
            <a:normAutofit/>
          </a:bodyPr>
          <a:lstStyle/>
          <a:p>
            <a:pPr indent="-330200" lvl="0" marL="457200" rtl="0" algn="l">
              <a:lnSpc>
                <a:spcPct val="90000"/>
              </a:lnSpc>
              <a:spcBef>
                <a:spcPts val="0"/>
              </a:spcBef>
              <a:spcAft>
                <a:spcPts val="0"/>
              </a:spcAft>
              <a:buSzPts val="1600"/>
              <a:buChar char="-"/>
            </a:pPr>
            <a:r>
              <a:rPr lang="lt-LT" u="sng">
                <a:solidFill>
                  <a:schemeClr val="hlink"/>
                </a:solidFill>
                <a:hlinkClick r:id="rId3"/>
              </a:rPr>
              <a:t>https://developer.mozilla.org/en-US/docs/Learn/CSS/CSS_layout/Flexbox</a:t>
            </a:r>
            <a:endParaRPr/>
          </a:p>
          <a:p>
            <a:pPr indent="-330200" lvl="0" marL="457200" rtl="0" algn="l">
              <a:lnSpc>
                <a:spcPct val="90000"/>
              </a:lnSpc>
              <a:spcBef>
                <a:spcPts val="0"/>
              </a:spcBef>
              <a:spcAft>
                <a:spcPts val="0"/>
              </a:spcAft>
              <a:buSzPts val="1600"/>
              <a:buChar char="-"/>
            </a:pPr>
            <a:r>
              <a:rPr lang="lt-LT" u="sng">
                <a:solidFill>
                  <a:schemeClr val="hlink"/>
                </a:solidFill>
                <a:hlinkClick r:id="rId4"/>
              </a:rPr>
              <a:t>https://developer.mozilla.org/en-US/docs/Web/CSS/CSS_Flexible_Box_Layout/Basic_Concepts_of_Flexbox</a:t>
            </a:r>
            <a:endParaRPr/>
          </a:p>
          <a:p>
            <a:pPr indent="-330200" lvl="0" marL="457200" rtl="0" algn="l">
              <a:lnSpc>
                <a:spcPct val="90000"/>
              </a:lnSpc>
              <a:spcBef>
                <a:spcPts val="0"/>
              </a:spcBef>
              <a:spcAft>
                <a:spcPts val="0"/>
              </a:spcAft>
              <a:buSzPts val="1600"/>
              <a:buChar char="-"/>
            </a:pPr>
            <a:r>
              <a:rPr lang="lt-LT"/>
              <a:t>https://yoksel.github.io/flex-cheatsheet/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d539487abc_0_0"/>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20" name="Google Shape;120;gd539487abc_0_0"/>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1" name="Google Shape;121;gd539487abc_0_0"/>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“Flexbox”</a:t>
            </a:r>
            <a:r>
              <a:rPr lang="lt-LT" sz="1400"/>
              <a:t> yra vienmatis išdėstymo metodas, skirtas išdėstyti elementus eilėse ar stulpeliuose (rows and columns). Naudojant “Flexbox” elementai tempiasi, kad užpildytų papildomą vietą, ir susitraukia, kad tilptų į mažesnes erdves.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Plačiau apie Flexbox rasite </a:t>
            </a:r>
            <a:r>
              <a:rPr lang="lt-LT" sz="1400" u="sng">
                <a:solidFill>
                  <a:srgbClr val="0097A7"/>
                </a:solidFill>
                <a:hlinkClick r:id="rId3">
                  <a:extLst>
                    <a:ext uri="{A12FA001-AC4F-418D-AE19-62706E023703}">
                      <ahyp:hlinkClr val="tx"/>
                    </a:ext>
                  </a:extLst>
                </a:hlinkClick>
              </a:rPr>
              <a:t>čia</a:t>
            </a:r>
            <a:r>
              <a:rPr lang="lt-LT" sz="1400"/>
              <a:t> bei </a:t>
            </a:r>
            <a:r>
              <a:rPr lang="lt-LT" sz="1400" u="sng">
                <a:solidFill>
                  <a:srgbClr val="0097A7"/>
                </a:solidFill>
                <a:hlinkClick r:id="rId4">
                  <a:extLst>
                    <a:ext uri="{A12FA001-AC4F-418D-AE19-62706E023703}">
                      <ahyp:hlinkClr val="tx"/>
                    </a:ext>
                  </a:extLst>
                </a:hlinkClick>
              </a:rPr>
              <a:t>čia</a:t>
            </a:r>
            <a:r>
              <a:rPr lang="lt-LT" sz="1400"/>
              <a:t> ir </a:t>
            </a:r>
            <a:r>
              <a:rPr lang="lt-LT" sz="1400" u="sng">
                <a:solidFill>
                  <a:srgbClr val="0097A7"/>
                </a:solidFill>
                <a:hlinkClick r:id="rId5">
                  <a:extLst>
                    <a:ext uri="{A12FA001-AC4F-418D-AE19-62706E023703}">
                      <ahyp:hlinkClr val="tx"/>
                    </a:ext>
                  </a:extLst>
                </a:hlinkClick>
              </a:rPr>
              <a:t>čia - rekomenduojama naudoti mokantis</a:t>
            </a:r>
            <a:r>
              <a:rPr lang="lt-LT" sz="1400"/>
              <a:t>.</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22" name="Google Shape;122;gd539487abc_0_0"/>
          <p:cNvPicPr preferRelativeResize="0"/>
          <p:nvPr/>
        </p:nvPicPr>
        <p:blipFill>
          <a:blip r:embed="rId6">
            <a:alphaModFix/>
          </a:blip>
          <a:stretch>
            <a:fillRect/>
          </a:stretch>
        </p:blipFill>
        <p:spPr>
          <a:xfrm>
            <a:off x="3555688" y="4070075"/>
            <a:ext cx="3048625" cy="2032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147594047_0_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28" name="Google Shape;128;gd147594047_0_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29" name="Google Shape;129;gd147594047_0_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Pagrindiniai “Flexbox” konceptai</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lang="lt-LT" sz="1400"/>
              <a:t>Dvi “Flexbox” ašys:</a:t>
            </a:r>
            <a:endParaRPr sz="1400"/>
          </a:p>
          <a:p>
            <a:pPr indent="457200" lvl="0" marL="457200" rtl="0" algn="l">
              <a:lnSpc>
                <a:spcPct val="115000"/>
              </a:lnSpc>
              <a:spcBef>
                <a:spcPts val="0"/>
              </a:spcBef>
              <a:spcAft>
                <a:spcPts val="0"/>
              </a:spcAft>
              <a:buClr>
                <a:schemeClr val="dk1"/>
              </a:buClr>
              <a:buSzPts val="1100"/>
              <a:buNone/>
            </a:pPr>
            <a:r>
              <a:rPr lang="lt-LT" sz="1400"/>
              <a:t>Pagrindinė ašis (main axis)			         Šoninė ašis (cross axis)</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30" name="Google Shape;130;gd147594047_0_7"/>
          <p:cNvPicPr preferRelativeResize="0"/>
          <p:nvPr/>
        </p:nvPicPr>
        <p:blipFill>
          <a:blip r:embed="rId3">
            <a:alphaModFix/>
          </a:blip>
          <a:stretch>
            <a:fillRect/>
          </a:stretch>
        </p:blipFill>
        <p:spPr>
          <a:xfrm>
            <a:off x="631400" y="3770075"/>
            <a:ext cx="3283601" cy="956125"/>
          </a:xfrm>
          <a:prstGeom prst="rect">
            <a:avLst/>
          </a:prstGeom>
          <a:noFill/>
          <a:ln>
            <a:noFill/>
          </a:ln>
        </p:spPr>
      </p:pic>
      <p:pic>
        <p:nvPicPr>
          <p:cNvPr id="131" name="Google Shape;131;gd147594047_0_7"/>
          <p:cNvPicPr preferRelativeResize="0"/>
          <p:nvPr/>
        </p:nvPicPr>
        <p:blipFill>
          <a:blip r:embed="rId4">
            <a:alphaModFix/>
          </a:blip>
          <a:stretch>
            <a:fillRect/>
          </a:stretch>
        </p:blipFill>
        <p:spPr>
          <a:xfrm>
            <a:off x="570850" y="4805000"/>
            <a:ext cx="3344149" cy="1070725"/>
          </a:xfrm>
          <a:prstGeom prst="rect">
            <a:avLst/>
          </a:prstGeom>
          <a:noFill/>
          <a:ln>
            <a:noFill/>
          </a:ln>
        </p:spPr>
      </p:pic>
      <p:pic>
        <p:nvPicPr>
          <p:cNvPr id="132" name="Google Shape;132;gd147594047_0_7"/>
          <p:cNvPicPr preferRelativeResize="0"/>
          <p:nvPr/>
        </p:nvPicPr>
        <p:blipFill>
          <a:blip r:embed="rId5">
            <a:alphaModFix/>
          </a:blip>
          <a:stretch>
            <a:fillRect/>
          </a:stretch>
        </p:blipFill>
        <p:spPr>
          <a:xfrm>
            <a:off x="4779225" y="3982032"/>
            <a:ext cx="3661825" cy="687300"/>
          </a:xfrm>
          <a:prstGeom prst="rect">
            <a:avLst/>
          </a:prstGeom>
          <a:noFill/>
          <a:ln>
            <a:noFill/>
          </a:ln>
        </p:spPr>
      </p:pic>
      <p:pic>
        <p:nvPicPr>
          <p:cNvPr id="133" name="Google Shape;133;gd147594047_0_7"/>
          <p:cNvPicPr preferRelativeResize="0"/>
          <p:nvPr/>
        </p:nvPicPr>
        <p:blipFill>
          <a:blip r:embed="rId6">
            <a:alphaModFix/>
          </a:blip>
          <a:stretch>
            <a:fillRect/>
          </a:stretch>
        </p:blipFill>
        <p:spPr>
          <a:xfrm>
            <a:off x="5601019" y="4805000"/>
            <a:ext cx="2518025" cy="1174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d147594047_0_18"/>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39" name="Google Shape;139;gd147594047_0_18"/>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0" name="Google Shape;140;gd147594047_0_18"/>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lang="lt-LT" sz="1400"/>
              <a:t>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  Tėvinis (parent) elementas (flex container)	        	  Vaikiniai (child) elementai (flex items)		</a:t>
            </a:r>
            <a:endParaRPr sz="1400"/>
          </a:p>
          <a:p>
            <a:pPr indent="0" lvl="0" marL="0" rtl="0" algn="ctr">
              <a:lnSpc>
                <a:spcPct val="115000"/>
              </a:lnSpc>
              <a:spcBef>
                <a:spcPts val="0"/>
              </a:spcBef>
              <a:spcAft>
                <a:spcPts val="0"/>
              </a:spcAft>
              <a:buClr>
                <a:schemeClr val="dk1"/>
              </a:buClr>
              <a:buSzPts val="1100"/>
              <a:buNone/>
            </a:pPr>
            <a:r>
              <a:t/>
            </a:r>
            <a:endParaRPr b="1" sz="1400"/>
          </a:p>
        </p:txBody>
      </p:sp>
      <p:pic>
        <p:nvPicPr>
          <p:cNvPr id="141" name="Google Shape;141;gd147594047_0_18"/>
          <p:cNvPicPr preferRelativeResize="0"/>
          <p:nvPr/>
        </p:nvPicPr>
        <p:blipFill>
          <a:blip r:embed="rId3">
            <a:alphaModFix/>
          </a:blip>
          <a:stretch>
            <a:fillRect/>
          </a:stretch>
        </p:blipFill>
        <p:spPr>
          <a:xfrm>
            <a:off x="751800" y="4053213"/>
            <a:ext cx="2857500" cy="1133475"/>
          </a:xfrm>
          <a:prstGeom prst="rect">
            <a:avLst/>
          </a:prstGeom>
          <a:noFill/>
          <a:ln>
            <a:noFill/>
          </a:ln>
        </p:spPr>
      </p:pic>
      <p:pic>
        <p:nvPicPr>
          <p:cNvPr id="142" name="Google Shape;142;gd147594047_0_18"/>
          <p:cNvPicPr preferRelativeResize="0"/>
          <p:nvPr/>
        </p:nvPicPr>
        <p:blipFill>
          <a:blip r:embed="rId4">
            <a:alphaModFix/>
          </a:blip>
          <a:stretch>
            <a:fillRect/>
          </a:stretch>
        </p:blipFill>
        <p:spPr>
          <a:xfrm>
            <a:off x="5231050" y="4053213"/>
            <a:ext cx="2857500" cy="11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d147594047_0_31"/>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48" name="Google Shape;148;gd147594047_0_31"/>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49" name="Google Shape;149;gd147594047_0_31"/>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display</a:t>
            </a:r>
            <a:r>
              <a:rPr lang="lt-LT" sz="1400"/>
              <a:t> </a:t>
            </a:r>
            <a:endParaRPr sz="1400"/>
          </a:p>
          <a:p>
            <a:pPr indent="0" lvl="0" marL="0" rtl="0" algn="l">
              <a:lnSpc>
                <a:spcPct val="115000"/>
              </a:lnSpc>
              <a:spcBef>
                <a:spcPts val="0"/>
              </a:spcBef>
              <a:spcAft>
                <a:spcPts val="0"/>
              </a:spcAft>
              <a:buClr>
                <a:schemeClr val="dk1"/>
              </a:buClr>
              <a:buSzPts val="1100"/>
              <a:buNone/>
            </a:pPr>
            <a:r>
              <a:rPr lang="lt-LT" sz="1400"/>
              <a:t>Tai apibrėžia “flex container”. “Inline (“inline-flex”) arba “block” (flex), atsižvelgiant į pateiktą vertę. Tai įgalina “flex” kontekstą visiems savo tiesioginiams vaikams</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display: flex; /* or inline-flex */</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ctr">
              <a:lnSpc>
                <a:spcPct val="115000"/>
              </a:lnSpc>
              <a:spcBef>
                <a:spcPts val="0"/>
              </a:spcBef>
              <a:spcAft>
                <a:spcPts val="0"/>
              </a:spcAft>
              <a:buClr>
                <a:schemeClr val="dk1"/>
              </a:buClr>
              <a:buSzPts val="1100"/>
              <a:buNone/>
            </a:pPr>
            <a:r>
              <a:t/>
            </a:r>
            <a:endParaRPr b="1"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d147594047_0_39"/>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55" name="Google Shape;155;gd147594047_0_39"/>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56" name="Google Shape;156;gd147594047_0_39"/>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flex-direction</a:t>
            </a:r>
            <a:r>
              <a:rPr lang="lt-LT" sz="1400"/>
              <a:t>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a:t>
            </a: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flex-direction: row (default) | row-reverse | column | column-reverse;</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rPr lang="lt-LT" sz="1000"/>
              <a:t>Tai nustato pagrindinę ašį, tokiu būdu apibrėžiant “flex” elementus. Vertės:</a:t>
            </a:r>
            <a:endParaRPr sz="1000"/>
          </a:p>
          <a:p>
            <a:pPr indent="-292100" lvl="0" marL="457200" rtl="0" algn="l">
              <a:lnSpc>
                <a:spcPct val="115000"/>
              </a:lnSpc>
              <a:spcBef>
                <a:spcPts val="0"/>
              </a:spcBef>
              <a:spcAft>
                <a:spcPts val="0"/>
              </a:spcAft>
              <a:buClr>
                <a:schemeClr val="dk1"/>
              </a:buClr>
              <a:buSzPts val="1000"/>
              <a:buChar char="-"/>
            </a:pPr>
            <a:r>
              <a:rPr i="1" lang="lt-LT" sz="1000"/>
              <a:t>row</a:t>
            </a:r>
            <a:r>
              <a:rPr lang="lt-LT" sz="1000"/>
              <a:t> (numatytasis): iš kairės į dešinę </a:t>
            </a:r>
            <a:r>
              <a:rPr i="1" lang="lt-LT" sz="1000"/>
              <a:t>ltr</a:t>
            </a:r>
            <a:r>
              <a:rPr lang="lt-LT" sz="1000"/>
              <a:t>; iš dešinės į kairę </a:t>
            </a:r>
            <a:r>
              <a:rPr i="1" lang="lt-LT" sz="1000"/>
              <a:t>rtl</a:t>
            </a:r>
            <a:endParaRPr i="1" sz="1000"/>
          </a:p>
          <a:p>
            <a:pPr indent="-292100" lvl="0" marL="457200" rtl="0" algn="l">
              <a:lnSpc>
                <a:spcPct val="115000"/>
              </a:lnSpc>
              <a:spcBef>
                <a:spcPts val="0"/>
              </a:spcBef>
              <a:spcAft>
                <a:spcPts val="0"/>
              </a:spcAft>
              <a:buClr>
                <a:schemeClr val="dk1"/>
              </a:buClr>
              <a:buSzPts val="1000"/>
              <a:buChar char="-"/>
            </a:pPr>
            <a:r>
              <a:rPr i="1" lang="lt-LT" sz="1000"/>
              <a:t>row-reverse</a:t>
            </a:r>
            <a:r>
              <a:rPr lang="lt-LT" sz="1000"/>
              <a:t>: iš dešinės į kairę </a:t>
            </a:r>
            <a:r>
              <a:rPr i="1" lang="lt-LT" sz="1000"/>
              <a:t>ltr</a:t>
            </a:r>
            <a:r>
              <a:rPr lang="lt-LT" sz="1000"/>
              <a:t>; iš kairės į dešinę </a:t>
            </a:r>
            <a:r>
              <a:rPr i="1" lang="lt-LT" sz="1000"/>
              <a:t>rtl</a:t>
            </a:r>
            <a:endParaRPr i="1" sz="1000"/>
          </a:p>
          <a:p>
            <a:pPr indent="-292100" lvl="0" marL="457200" rtl="0" algn="l">
              <a:lnSpc>
                <a:spcPct val="115000"/>
              </a:lnSpc>
              <a:spcBef>
                <a:spcPts val="0"/>
              </a:spcBef>
              <a:spcAft>
                <a:spcPts val="0"/>
              </a:spcAft>
              <a:buClr>
                <a:schemeClr val="dk1"/>
              </a:buClr>
              <a:buSzPts val="1000"/>
              <a:buChar char="-"/>
            </a:pPr>
            <a:r>
              <a:rPr i="1" lang="lt-LT" sz="1000"/>
              <a:t>column</a:t>
            </a:r>
            <a:r>
              <a:rPr lang="lt-LT" sz="1000"/>
              <a:t>: tas pats kaip eilutė, bet iš viršaus į apačią</a:t>
            </a:r>
            <a:endParaRPr sz="1000"/>
          </a:p>
          <a:p>
            <a:pPr indent="-292100" lvl="0" marL="457200" rtl="0" algn="l">
              <a:lnSpc>
                <a:spcPct val="115000"/>
              </a:lnSpc>
              <a:spcBef>
                <a:spcPts val="0"/>
              </a:spcBef>
              <a:spcAft>
                <a:spcPts val="0"/>
              </a:spcAft>
              <a:buClr>
                <a:schemeClr val="dk1"/>
              </a:buClr>
              <a:buSzPts val="1000"/>
              <a:buChar char="-"/>
            </a:pPr>
            <a:r>
              <a:rPr i="1" lang="lt-LT" sz="1000"/>
              <a:t>column-reverse</a:t>
            </a:r>
            <a:r>
              <a:rPr lang="lt-LT" sz="1000"/>
              <a:t>: tas pats, kas eilutė atgal, bet iš apačios į viršų</a:t>
            </a:r>
            <a:endParaRPr sz="1000"/>
          </a:p>
          <a:p>
            <a:pPr indent="0" lvl="0" marL="0" rtl="0" algn="l">
              <a:lnSpc>
                <a:spcPct val="115000"/>
              </a:lnSpc>
              <a:spcBef>
                <a:spcPts val="0"/>
              </a:spcBef>
              <a:spcAft>
                <a:spcPts val="0"/>
              </a:spcAft>
              <a:buClr>
                <a:schemeClr val="dk1"/>
              </a:buClr>
              <a:buSzPts val="1100"/>
              <a:buNone/>
            </a:pPr>
            <a:r>
              <a:t/>
            </a:r>
            <a:endParaRPr sz="1000"/>
          </a:p>
        </p:txBody>
      </p:sp>
      <p:pic>
        <p:nvPicPr>
          <p:cNvPr id="157" name="Google Shape;157;gd147594047_0_39"/>
          <p:cNvPicPr preferRelativeResize="0"/>
          <p:nvPr/>
        </p:nvPicPr>
        <p:blipFill>
          <a:blip r:embed="rId3">
            <a:alphaModFix/>
          </a:blip>
          <a:stretch>
            <a:fillRect/>
          </a:stretch>
        </p:blipFill>
        <p:spPr>
          <a:xfrm>
            <a:off x="480400" y="3473500"/>
            <a:ext cx="2857500" cy="1314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d147594047_0_47"/>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63" name="Google Shape;163;gd147594047_0_47"/>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64" name="Google Shape;164;gd147594047_0_47"/>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flex-wrap</a:t>
            </a:r>
            <a:r>
              <a:rPr lang="lt-LT" sz="1400"/>
              <a:t>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lt-LT" sz="1400"/>
              <a:t>Pagal numatytuosius nustatymus visi lankstūs elementai (flex-items) bandys sutilpti į vieną eilutę. Galite tai pakeisti ir leisti daiktams suvynioti, jei reikia, su šia nuosavybe.</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flex-wrap: nowrap (default) | wrap | wrap-reverse;</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000"/>
          </a:p>
        </p:txBody>
      </p:sp>
      <p:pic>
        <p:nvPicPr>
          <p:cNvPr id="165" name="Google Shape;165;gd147594047_0_47"/>
          <p:cNvPicPr preferRelativeResize="0"/>
          <p:nvPr/>
        </p:nvPicPr>
        <p:blipFill>
          <a:blip r:embed="rId3">
            <a:alphaModFix/>
          </a:blip>
          <a:stretch>
            <a:fillRect/>
          </a:stretch>
        </p:blipFill>
        <p:spPr>
          <a:xfrm>
            <a:off x="480400" y="3493925"/>
            <a:ext cx="2743200" cy="142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d147594047_0_55"/>
          <p:cNvSpPr txBox="1"/>
          <p:nvPr>
            <p:ph type="title"/>
          </p:nvPr>
        </p:nvSpPr>
        <p:spPr>
          <a:xfrm>
            <a:off x="480400" y="1371700"/>
            <a:ext cx="10800900" cy="1300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lt-LT" sz="2850"/>
              <a:t>CSS Flexbox</a:t>
            </a:r>
            <a:endParaRPr sz="2850"/>
          </a:p>
        </p:txBody>
      </p:sp>
      <p:sp>
        <p:nvSpPr>
          <p:cNvPr id="171" name="Google Shape;171;gd147594047_0_55"/>
          <p:cNvSpPr txBox="1"/>
          <p:nvPr>
            <p:ph idx="1" type="body"/>
          </p:nvPr>
        </p:nvSpPr>
        <p:spPr>
          <a:xfrm>
            <a:off x="480401" y="460650"/>
            <a:ext cx="6236100" cy="453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None/>
            </a:pPr>
            <a:r>
              <a:rPr lang="lt-LT" sz="1400"/>
              <a:t>Front-end programavimas panaudojant HTML / CSS / Bootstrap</a:t>
            </a:r>
            <a:endParaRPr sz="1400"/>
          </a:p>
        </p:txBody>
      </p:sp>
      <p:sp>
        <p:nvSpPr>
          <p:cNvPr id="172" name="Google Shape;172;gd147594047_0_55"/>
          <p:cNvSpPr txBox="1"/>
          <p:nvPr>
            <p:ph idx="2" type="body"/>
          </p:nvPr>
        </p:nvSpPr>
        <p:spPr>
          <a:xfrm>
            <a:off x="480400" y="2671875"/>
            <a:ext cx="10859100" cy="5067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None/>
            </a:pPr>
            <a:r>
              <a:rPr b="1" lang="lt-LT" sz="1400"/>
              <a:t>Savybės tėviniam elementui (Properties for the Parent (flex container))</a:t>
            </a:r>
            <a:endParaRPr b="1" sz="1400"/>
          </a:p>
          <a:p>
            <a:pPr indent="0" lvl="0" marL="0" rtl="0" algn="l">
              <a:lnSpc>
                <a:spcPct val="115000"/>
              </a:lnSpc>
              <a:spcBef>
                <a:spcPts val="0"/>
              </a:spcBef>
              <a:spcAft>
                <a:spcPts val="0"/>
              </a:spcAft>
              <a:buClr>
                <a:schemeClr val="dk1"/>
              </a:buClr>
              <a:buSzPts val="1100"/>
              <a:buNone/>
            </a:pPr>
            <a:r>
              <a:t/>
            </a:r>
            <a:endParaRPr b="1" sz="1400"/>
          </a:p>
          <a:p>
            <a:pPr indent="0" lvl="0" marL="0" rtl="0" algn="l">
              <a:lnSpc>
                <a:spcPct val="115000"/>
              </a:lnSpc>
              <a:spcBef>
                <a:spcPts val="0"/>
              </a:spcBef>
              <a:spcAft>
                <a:spcPts val="0"/>
              </a:spcAft>
              <a:buClr>
                <a:schemeClr val="dk1"/>
              </a:buClr>
              <a:buSzPts val="1100"/>
              <a:buNone/>
            </a:pPr>
            <a:r>
              <a:rPr b="1" i="1" lang="lt-LT" sz="1400"/>
              <a:t>flex-flow</a:t>
            </a:r>
            <a:r>
              <a:rPr lang="lt-LT" sz="1400"/>
              <a:t> </a:t>
            </a:r>
            <a:endParaRPr sz="1400"/>
          </a:p>
          <a:p>
            <a:pPr indent="0" lvl="0" marL="0" rtl="0" algn="l">
              <a:lnSpc>
                <a:spcPct val="115000"/>
              </a:lnSpc>
              <a:spcBef>
                <a:spcPts val="0"/>
              </a:spcBef>
              <a:spcAft>
                <a:spcPts val="0"/>
              </a:spcAft>
              <a:buClr>
                <a:schemeClr val="dk1"/>
              </a:buClr>
              <a:buSzPts val="1100"/>
              <a:buNone/>
            </a:pPr>
            <a:r>
              <a:rPr lang="lt-LT" sz="1400"/>
              <a:t>Tai yra </a:t>
            </a:r>
            <a:r>
              <a:rPr i="1" lang="lt-LT" sz="1400"/>
              <a:t>flex-direction ir flex-wrap</a:t>
            </a:r>
            <a:r>
              <a:rPr lang="lt-LT" sz="1400"/>
              <a:t>, kurios kartu apibrėžia lankstaus konteinerio pagrindinę ir skersinę ašį, sutrumpinimas. </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i="1" lang="lt-LT" sz="1400"/>
              <a:t>.container {</a:t>
            </a:r>
            <a:endParaRPr i="1" sz="1400"/>
          </a:p>
          <a:p>
            <a:pPr indent="0" lvl="0" marL="0" rtl="0" algn="l">
              <a:lnSpc>
                <a:spcPct val="115000"/>
              </a:lnSpc>
              <a:spcBef>
                <a:spcPts val="0"/>
              </a:spcBef>
              <a:spcAft>
                <a:spcPts val="0"/>
              </a:spcAft>
              <a:buClr>
                <a:schemeClr val="dk1"/>
              </a:buClr>
              <a:buSzPts val="1100"/>
              <a:buNone/>
            </a:pPr>
            <a:r>
              <a:rPr i="1" lang="lt-LT" sz="1400"/>
              <a:t>  flex-flow: column wrap;</a:t>
            </a:r>
            <a:endParaRPr i="1" sz="1400"/>
          </a:p>
          <a:p>
            <a:pPr indent="0" lvl="0" marL="0" rtl="0" algn="l">
              <a:lnSpc>
                <a:spcPct val="115000"/>
              </a:lnSpc>
              <a:spcBef>
                <a:spcPts val="0"/>
              </a:spcBef>
              <a:spcAft>
                <a:spcPts val="0"/>
              </a:spcAft>
              <a:buClr>
                <a:schemeClr val="dk1"/>
              </a:buClr>
              <a:buSzPts val="1100"/>
              <a:buNone/>
            </a:pPr>
            <a:r>
              <a:rPr i="1" lang="lt-LT" sz="1400"/>
              <a:t>}</a:t>
            </a:r>
            <a:endParaRPr i="1"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odeAcademy">
      <a:dk1>
        <a:srgbClr val="000000"/>
      </a:dk1>
      <a:lt1>
        <a:srgbClr val="FEFFFF"/>
      </a:lt1>
      <a:dk2>
        <a:srgbClr val="FEFFFF"/>
      </a:dk2>
      <a:lt2>
        <a:srgbClr val="000000"/>
      </a:lt2>
      <a:accent1>
        <a:srgbClr val="0B00B8"/>
      </a:accent1>
      <a:accent2>
        <a:srgbClr val="FF00EB"/>
      </a:accent2>
      <a:accent3>
        <a:srgbClr val="7400FF"/>
      </a:accent3>
      <a:accent4>
        <a:srgbClr val="00FFFF"/>
      </a:accent4>
      <a:accent5>
        <a:srgbClr val="919397"/>
      </a:accent5>
      <a:accent6>
        <a:srgbClr val="0A00FF"/>
      </a:accent6>
      <a:hlink>
        <a:srgbClr val="7400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2020-08-12T19:08:34Z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0x010100514DDF2142599D4E996021EA48B76AE5</vt:lpwstr>
  </property>
</Properties>
</file>