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DJjeha/lfATkJ5geKyJkTqKi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53dc324ea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d53dc324ea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53dc324ea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d53dc324ea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3dc324ea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d53dc324ea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53dc324ea_1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d53dc324ea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53dc324ea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d53dc324ea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ab934743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0ab934743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53dc324ea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d53dc324ea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53dc324ea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d53dc324ea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3dc324ea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d53dc324ea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3dc324ea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d53dc324ea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3dc324ea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d53dc324ea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53dc324ea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d53dc324ea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ernestas-rutkauskas-07b671125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js-dojo/modern-front-end-architecture-103-92dd1cc3f26c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Front-end programavimas panaudojant HTML / CSS / Bootstrap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INTRO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2022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 u="sng">
                <a:solidFill>
                  <a:schemeClr val="hlink"/>
                </a:solidFill>
                <a:hlinkClick r:id="rId3"/>
              </a:rPr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</a:rPr>
              <a:t>2 LYGIS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lt-LT" sz="1600">
                <a:solidFill>
                  <a:schemeClr val="lt1"/>
                </a:solidFill>
              </a:rPr>
              <a:t>1</a:t>
            </a:r>
            <a:r>
              <a:rPr b="1" i="0" lang="lt-LT" sz="1600" u="none" cap="none" strike="noStrike">
                <a:solidFill>
                  <a:schemeClr val="lt1"/>
                </a:solidFill>
              </a:rPr>
              <a:t> DALIS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53dc324ea_1_6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81" name="Google Shape;181;gd53dc324ea_1_63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82" name="Google Shape;182;gd53dc324ea_1_6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 sz="2400"/>
              <a:t>Kitos svarbios sąvokos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Be kliento ir serverio, mes taip pat turime suprasti kas yra (1):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Interneto ryšys: </a:t>
            </a:r>
            <a:r>
              <a:rPr lang="lt-LT" sz="1400"/>
              <a:t>leidžia siųsti ir gauti duomenis žiniatinklyje. </a:t>
            </a:r>
            <a:r>
              <a:rPr i="1" lang="lt-LT" sz="1400"/>
              <a:t>Tai iš esmės kaip gatvė tarp jūsų namo ir parduotuvės.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TCP/IP: Transmission Control Protocol and Internet Protocol</a:t>
            </a:r>
            <a:r>
              <a:rPr lang="lt-LT" sz="1400"/>
              <a:t> (perdavimo valdymo protokolas ir interneto protokolas) yra ryšio protokolai, apibrėžiantys, kaip duomenys turėtų keliauti internete. </a:t>
            </a:r>
            <a:r>
              <a:rPr i="1" lang="lt-LT" sz="1400"/>
              <a:t>Tai yra kaip transporto mechanizmai, leidžiantys atlikti užsakymą, nueiti į parduotuvę ir nusipirkti jūsų prekių. Mūsų pavyzdyje tai panašu į automobilį ar dviratį (ar šiaip ar taip, jūs galite apvažiuoti).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3dc324ea_1_7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88" name="Google Shape;188;gd53dc324ea_1_7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89" name="Google Shape;189;gd53dc324ea_1_7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 sz="2400"/>
              <a:t>Kitos svarbios sąvokos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Be kliento ir serverio, mes taip pat turime suprasti kas yra (2):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DNS: Domain Name Servers</a:t>
            </a:r>
            <a:r>
              <a:rPr lang="lt-LT" sz="1400"/>
              <a:t> (domenų vardų serveriai) yra tarsi svetainių adresų knyga. Kai įvedate žiniatinklio adresą į savo naršyklę, naršyklė ieško DNS, kad rastų tikrąjį svetainės adresą, kol ji gali nuskaityti svetainę. Naršyklė turi išsiaiškinti, kuriame serveryje gyvena svetainė, kad galėtų siųsti HTTP pranešimus į reikiamą vietą (žr. Toliau). </a:t>
            </a:r>
            <a:r>
              <a:rPr i="1" lang="lt-LT" sz="1400"/>
              <a:t>Tai panašu į parduotuvės adreso paiešką, kad galėtumėte jį pasiekti.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HTTP: Hypertext Transfer Protocol </a:t>
            </a:r>
            <a:r>
              <a:rPr lang="lt-LT" sz="1400"/>
              <a:t>(hiperteksto perkėlimo protokolas) yra programos protokolas, apibrėžiantis kalbą, kuria klientai ir serveriai gali kalbėtis tarpusavyje. </a:t>
            </a:r>
            <a:r>
              <a:rPr i="1" lang="lt-LT" sz="1400"/>
              <a:t>Tai panaši į kalbą, kuria naudojatės užsakydami prekes.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3dc324ea_1_7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95" name="Google Shape;195;gd53dc324ea_1_7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96" name="Google Shape;196;gd53dc324ea_1_76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t-LT" sz="2400"/>
              <a:t>Kitos svarbios sąvokos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/>
              <a:t>Be kliento ir serverio, mes taip pat turime suprasti kas yra (3):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Component files (komponentinės bylos):</a:t>
            </a:r>
            <a:r>
              <a:rPr lang="lt-LT" sz="1400"/>
              <a:t> svetainę sudaro daugybė skirtingų bylų, kurios yra panašios į skirtingas prekių dalis, kurias perkate iš parduotuvės. </a:t>
            </a:r>
            <a:r>
              <a:rPr lang="lt-LT" sz="1400" u="sng"/>
              <a:t>Šie failai yra dviejų pagrindinių tipų:</a:t>
            </a:r>
            <a:endParaRPr sz="1400"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Code files (kodo failai):</a:t>
            </a:r>
            <a:r>
              <a:rPr lang="lt-LT" sz="1400"/>
              <a:t> Svetainės pirmiausia kuriamos iš HTML, CSS ir „JavaScript“, tačiau šiek tiek vėliau susipažinsite su kitomis technologijomis.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b="1" lang="lt-LT" sz="1400"/>
              <a:t>Assets (turtas):</a:t>
            </a:r>
            <a:r>
              <a:rPr lang="lt-LT" sz="1400"/>
              <a:t> tai bendras visų kitų svetainę sudarančių dalykų, tokių kaip vaizdai, muzika, vaizdo įrašai, „Word“ dokumentai ir PDF, pavadinimas.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53dc324ea_1_9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202" name="Google Shape;202;gd53dc324ea_1_9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203" name="Google Shape;203;gd53dc324ea_1_9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gd53dc324ea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000" y="2484500"/>
            <a:ext cx="6764002" cy="37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53dc324ea_1_8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Front-end failų architektūra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210" name="Google Shape;210;gd53dc324ea_1_8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211" name="Google Shape;211;gd53dc324ea_1_8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Rekomendacinė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nesudėtingo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HTML, CSS, JS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projekto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architektūra: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/>
              <a:t>Plačiau apie “modern frontend” architektūrą skaitykite </a:t>
            </a:r>
            <a:r>
              <a:rPr i="1" lang="lt-LT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čia</a:t>
            </a:r>
            <a:endParaRPr b="1" sz="2400"/>
          </a:p>
        </p:txBody>
      </p:sp>
      <p:pic>
        <p:nvPicPr>
          <p:cNvPr id="212" name="Google Shape;212;gd53dc324ea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125" y="2713975"/>
            <a:ext cx="1205850" cy="30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ab934743e_1_0"/>
          <p:cNvSpPr txBox="1"/>
          <p:nvPr>
            <p:ph idx="1" type="body"/>
          </p:nvPr>
        </p:nvSpPr>
        <p:spPr>
          <a:xfrm>
            <a:off x="480402" y="460650"/>
            <a:ext cx="6830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Front-end programavimas panaudojant HTML / CSS / Bootstrap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18" name="Google Shape;218;g10ab934743e_1_0"/>
          <p:cNvSpPr/>
          <p:nvPr/>
        </p:nvSpPr>
        <p:spPr>
          <a:xfrm>
            <a:off x="480391" y="2023487"/>
            <a:ext cx="8663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lt-LT" sz="1600">
                <a:solidFill>
                  <a:schemeClr val="lt1"/>
                </a:solidFill>
              </a:rPr>
              <a:t>Susipažinkime labiau:</a:t>
            </a:r>
            <a:endParaRPr i="1"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Sukurkite žemiau pateiktą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struktūrą naudodami HTML ir CSS.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u="sng">
                <a:solidFill>
                  <a:schemeClr val="lt1"/>
                </a:solidFill>
              </a:rPr>
              <a:t>Pastaba:</a:t>
            </a:r>
            <a:r>
              <a:rPr lang="lt-LT" sz="1600">
                <a:solidFill>
                  <a:schemeClr val="lt1"/>
                </a:solidFill>
              </a:rPr>
              <a:t> paveikslėlius naudokite pagal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>
                <a:solidFill>
                  <a:schemeClr val="lt1"/>
                </a:solidFill>
              </a:rPr>
              <a:t>save, galima naudoti ir vieną kelis kartus.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9" name="Google Shape;219;g10ab934743e_1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</a:t>
            </a:r>
            <a:r>
              <a:rPr b="1" lang="lt-LT" sz="1600">
                <a:solidFill>
                  <a:schemeClr val="lt1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0ab934743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900" y="2395675"/>
            <a:ext cx="5035176" cy="29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226" name="Google Shape;226;p7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Plačiau apie frontend architektūrą</a:t>
            </a:r>
            <a:endParaRPr/>
          </a:p>
        </p:txBody>
      </p:sp>
      <p:sp>
        <p:nvSpPr>
          <p:cNvPr id="227" name="Google Shape;227;p7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228" name="Google Shape;228;p7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rPr lang="lt-LT"/>
              <a:t>https://medium.com/js-dojo/modern-front-end-architecture-103-92dd1cc3f26c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0100" y="3078625"/>
            <a:ext cx="423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Kas yra Front-end?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2915585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01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5" name="Google Shape;115;gc8177118b2_0_0"/>
          <p:cNvSpPr txBox="1"/>
          <p:nvPr>
            <p:ph idx="2" type="body"/>
          </p:nvPr>
        </p:nvSpPr>
        <p:spPr>
          <a:xfrm>
            <a:off x="1374400" y="4201050"/>
            <a:ext cx="423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Kaip veikia internetas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gc8177118b2_0_0"/>
          <p:cNvSpPr/>
          <p:nvPr/>
        </p:nvSpPr>
        <p:spPr>
          <a:xfrm>
            <a:off x="504691" y="40380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2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7" name="Google Shape;117;gc8177118b2_0_0"/>
          <p:cNvSpPr txBox="1"/>
          <p:nvPr>
            <p:ph idx="2" type="body"/>
          </p:nvPr>
        </p:nvSpPr>
        <p:spPr>
          <a:xfrm>
            <a:off x="1374400" y="5371950"/>
            <a:ext cx="42357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Front-end failų architektūra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  <p:sp>
        <p:nvSpPr>
          <p:cNvPr id="118" name="Google Shape;118;gc8177118b2_0_0"/>
          <p:cNvSpPr/>
          <p:nvPr/>
        </p:nvSpPr>
        <p:spPr>
          <a:xfrm>
            <a:off x="504691" y="52089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lt-LT" sz="2000" u="none" cap="none" strike="noStrike">
                <a:solidFill>
                  <a:schemeClr val="lt1"/>
                </a:solidFill>
              </a:rPr>
              <a:t>0</a:t>
            </a:r>
            <a:r>
              <a:rPr lang="lt-LT" sz="2000">
                <a:solidFill>
                  <a:schemeClr val="lt1"/>
                </a:solidFill>
              </a:rPr>
              <a:t>3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3dc324ea_1_2"/>
          <p:cNvSpPr txBox="1"/>
          <p:nvPr>
            <p:ph type="title"/>
          </p:nvPr>
        </p:nvSpPr>
        <p:spPr>
          <a:xfrm>
            <a:off x="480400" y="1371700"/>
            <a:ext cx="1080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0" lang="lt-LT" sz="3200"/>
              <a:t>Bendra teorija: </a:t>
            </a:r>
            <a:r>
              <a:rPr lang="lt-LT" sz="3200"/>
              <a:t>Front-end + Back-end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24" name="Google Shape;124;gd53dc324ea_1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25" name="Google Shape;125;gd53dc324ea_1_2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6" name="Google Shape;126;gd53dc324ea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163" y="2856175"/>
            <a:ext cx="56673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Kas yra Front-end?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33" name="Google Shape;133;p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lt-LT" sz="1400"/>
              <a:t>Front-end</a:t>
            </a:r>
            <a:r>
              <a:rPr lang="lt-LT" sz="1400"/>
              <a:t> –išorinis programavimas –apima viską, ką vartotojas mato, įskaitant dizainą, jo karpymą ir kai kurias programavimo kalbas.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Front-end programuotojo užduotys: analizuoti kodą, dizainą, pašalinti atsiradusias klaidas, užtikrinant sklandžią vartotojo patirtį internetiniame puslapyje.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400"/>
              <a:t>Front-end programavimas gana standartiškas, palyginus su back-end programavimu.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Technologijos, kurias mokysimės: </a:t>
            </a:r>
            <a:r>
              <a:rPr b="1" i="1" lang="lt-LT" sz="1400"/>
              <a:t>HTML, CSS bei JavaScript (React.js bei Vue.js), Node.js.</a:t>
            </a:r>
            <a:endParaRPr b="1" i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3dc324ea_1_10"/>
          <p:cNvSpPr txBox="1"/>
          <p:nvPr>
            <p:ph type="title"/>
          </p:nvPr>
        </p:nvSpPr>
        <p:spPr>
          <a:xfrm>
            <a:off x="480400" y="1371700"/>
            <a:ext cx="108009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Front-end 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0" lang="lt-LT" sz="3200"/>
              <a:t>(kliento pusės </a:t>
            </a:r>
            <a:endParaRPr b="0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0" lang="lt-LT" sz="3200"/>
              <a:t>programavimo </a:t>
            </a:r>
            <a:endParaRPr b="0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0" lang="lt-LT" sz="3200"/>
              <a:t>technologijos)</a:t>
            </a:r>
            <a:endParaRPr b="0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39" name="Google Shape;139;gd53dc324ea_1_1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40" name="Google Shape;140;gd53dc324ea_1_1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41" name="Google Shape;141;gd53dc324ea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75" y="548222"/>
            <a:ext cx="4859850" cy="60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53dc324ea_1_2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Reikalingi įrankiai darbui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47" name="Google Shape;147;gd53dc324ea_1_2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48" name="Google Shape;148;gd53dc324ea_1_2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lt-LT" sz="12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lt-LT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lt-LT" sz="1200"/>
              <a:t>Visual Studio Code redaktorius</a:t>
            </a:r>
            <a:r>
              <a:rPr lang="lt-LT" sz="1200"/>
              <a:t> </a:t>
            </a:r>
            <a:r>
              <a:rPr i="1" lang="lt-LT" sz="1200"/>
              <a:t>(plėtiniai: Live server + Prettier + Auto rename tag);</a:t>
            </a:r>
            <a:endParaRPr i="1"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200"/>
              <a:t>	(arba SublimeText, Atom, Notepad++, PHPStorm)</a:t>
            </a:r>
            <a:endParaRPr i="1"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/>
              <a:t>	     </a:t>
            </a:r>
            <a:r>
              <a:rPr b="1" lang="lt-LT" sz="1200"/>
              <a:t>Google chrome naršyklė</a:t>
            </a:r>
            <a:r>
              <a:rPr lang="lt-LT" sz="1200"/>
              <a:t> </a:t>
            </a:r>
            <a:r>
              <a:rPr i="1" lang="lt-LT" sz="1200"/>
              <a:t>(plėtiniai: CollorZilla +  WhatFont + JSONview);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200"/>
              <a:t>		(arba Mozilla Firefox)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/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200"/>
              <a:t>… ir svarbiausia </a:t>
            </a:r>
            <a:endParaRPr b="1" sz="1400"/>
          </a:p>
        </p:txBody>
      </p:sp>
      <p:pic>
        <p:nvPicPr>
          <p:cNvPr id="149" name="Google Shape;149;gd53dc324ea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96" y="2671871"/>
            <a:ext cx="420675" cy="4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d53dc324ea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88" y="3538826"/>
            <a:ext cx="463502" cy="46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d53dc324ea_1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5325" y="3753763"/>
            <a:ext cx="2903523" cy="290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3dc324ea_1_3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57" name="Google Shape;157;gd53dc324ea_1_3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58" name="Google Shape;158;gd53dc324ea_1_3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2400"/>
              <a:t>Klientai ir serveriai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(Clients and servers)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Kompiuteriai, prijungti prie interneto, vadinami klientais ir serveriais. Supaprastinta jų sąveikos schema gali atrodyti taip: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457200" lvl="0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59" name="Google Shape;159;gd53dc324ea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750" y="4294552"/>
            <a:ext cx="4964401" cy="1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53dc324ea_1_48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65" name="Google Shape;165;gd53dc324ea_1_48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66" name="Google Shape;166;gd53dc324ea_1_48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2400"/>
              <a:t>Klientai ir serveriai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Klientai yra tipiniai žiniatinklio vartotojo prie interneto prijungti įrenginiai (pavyzdžiui, prie „Wi-Fi“ prijungtas kompiuteris arba prie mobiliojo tinklo prijungtas telefonas) ir žiniatinklio programinė įranga, prieinama tuose įrenginiuose (paprastai tokia žiniatinklio naršyklė kaip „Chrome“, „Firefox“ ar „Safari“ bei kt.) 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lt-LT" sz="1400"/>
              <a:t>Serveriai yra kompiuteriai, kuriuose saugomi tinklalapiai, svetainės ar programos. Kai kliento įrenginys nori pasiekti tinklalapį, tinklalapio kopija iš serverio atsisiunčiama į kliento mašiną, kad būtų rodoma vartotojo žiniatinklio naršyklėje.</a:t>
            </a:r>
            <a:endParaRPr b="1" sz="1400"/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67" name="Google Shape;167;gd53dc324ea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650" y="3285727"/>
            <a:ext cx="4964401" cy="15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3dc324ea_1_5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lt-LT" sz="3200"/>
              <a:t>Kaip veikia internetas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t/>
            </a:r>
            <a:endParaRPr sz="3200"/>
          </a:p>
        </p:txBody>
      </p:sp>
      <p:sp>
        <p:nvSpPr>
          <p:cNvPr id="173" name="Google Shape;173;gd53dc324ea_1_55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/>
              <a:t>Front-end programavimas panaudojant HTML / CSS / Bootstrap</a:t>
            </a:r>
            <a:endParaRPr sz="1400"/>
          </a:p>
        </p:txBody>
      </p:sp>
      <p:sp>
        <p:nvSpPr>
          <p:cNvPr id="174" name="Google Shape;174;gd53dc324ea_1_5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2400"/>
              <a:t>Klientai ir serveriai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/>
              <a:t>(pavyzdys iš realaus gyvenimo)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Įsivaizduokime, kad internetas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yra kelias.  Viename kelio gale yra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klientas, kuris yra kaip jūsų namas.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Kitame kelio gale yra serveris, kuris yra 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 sz="1400"/>
              <a:t>parduotuvė, kurioje norite ką nors nusipirkti.</a:t>
            </a:r>
            <a:endParaRPr b="1" sz="1400"/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  <p:pic>
        <p:nvPicPr>
          <p:cNvPr id="175" name="Google Shape;175;gd53dc324ea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775" y="3856650"/>
            <a:ext cx="3544400" cy="2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