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4A5-FD9D-491B-89E4-0C9388131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1B9E3-8DE3-4883-8246-7B6447D0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B5D7-7694-4BF6-B0C0-29C5847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FFB2-15D1-4696-809D-15409C0C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7B79-217D-4215-B8B6-0249E6D7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6636-AA37-433F-A9E2-1F43C016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E17E7-C640-434C-8B54-2714FFE2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8CAA-44C3-4182-9F07-1442A4A0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73F1-9E6E-4D83-978E-8AC3E69B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BA0A-FF6F-4C17-A550-98DE9F72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E35CC-68C2-44C8-A5EA-DDBC4960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72F-B577-4112-A2B0-E01D52580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4B9A-6A19-4787-98BB-86C3D14A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88C0-2EDC-43EA-BE19-6A255A5F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2C53-9557-41FC-99C9-6A3A02F7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7656-5BEF-471A-906B-85EF8C8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7C7C-7F4C-47DD-A7BD-24717D91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75C9-AD23-4A6D-B01A-A3602940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010B-12EA-4EDD-AFF8-5571C3EF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D497-9385-4974-A04A-AE9A637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3ECC-D06B-4846-AE87-BC51FA9D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727E-BD25-49D1-B2EB-19CF14A8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ABD0-352D-4E4F-8DD8-E707BE89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07B4-7F2F-480B-A964-321B02D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AA52-605E-4119-8DCE-63A8F3A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C84-A660-451A-BBE4-8DAD9A0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87EC-B2F2-45A1-AA58-549587323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A8D61-98EB-48F8-B1AA-47CB0CCB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E8B-7434-4117-8A75-07F69062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73EE-C0DF-48FA-B00C-26E9721A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7576-DD64-4B12-89FE-CC5A8173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0C11-0077-4E22-AD5E-ECE9CA01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B670-EAF2-4FE7-B04F-CA1A3C70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03FC-C6CE-4797-8B38-265228B73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B5462-1117-49DE-83A6-DD904D4C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837BE-ADDC-4E80-A9C8-57F6AD713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8EE45-CC20-476B-AF52-2CBF2C72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F8ED9-D0A7-4B7F-8A41-7E88AD5F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F6884-42AC-4BAC-BDF9-806507DE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B687-28D8-4632-A93F-10014FA1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A8B09-446F-41BE-9F06-E3101419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E2C36-8271-4716-90E0-F4953E23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E008-04E7-4F07-9633-965C27E3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798C9-981F-424A-9C33-C4277250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F8D3-F459-42D3-918F-EF7D8182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B38B4-0A8B-4118-8F55-07E7D2A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2E3D-26D7-4EA3-A7B9-0F1DA169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F309-D16F-4E93-ADF5-139F592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4BED-109F-4680-8C71-A74063E8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C84D-7DDB-49C4-8D6C-786FD603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6D902-CD7D-469D-B7FA-BBA16954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B68F8-2436-4357-9796-EF2D965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4545-FE37-4F85-8D5F-EA33169C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47F5-3F87-4F21-8157-343D3BFB9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65A2C-84FD-4E22-860E-C094F9A5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A843B-4AD0-49D9-8802-D34D144B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CE14-6C39-4736-A9A6-15E5BCC7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6B92-A2C7-4E9B-8CDC-4B9CA4CC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976FB-8CEF-42DD-B298-C7CB777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FE48-97BD-46F5-8B0A-816185D4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B9CC-3767-480F-9A4A-6094F0252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D7E9-5A33-461D-BCC3-8392A19EB33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A452-ABE8-48E0-AFCF-7EAFB8D2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ED74-11FA-4F82-84C2-A3291BBDF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6F25-C428-4909-A811-A4B0AA6F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8D1-F938-4B73-AB64-7CAF4CF5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90" y="346859"/>
            <a:ext cx="9776749" cy="590690"/>
          </a:xfrm>
        </p:spPr>
        <p:txBody>
          <a:bodyPr>
            <a:noAutofit/>
          </a:bodyPr>
          <a:lstStyle/>
          <a:p>
            <a:r>
              <a:rPr lang="en-US" sz="2800" b="1" dirty="0"/>
              <a:t>Systems Engineering View (example)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FC070-5659-4236-A8C3-D1D1E127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3" t="16397" r="19493" b="7124"/>
          <a:stretch/>
        </p:blipFill>
        <p:spPr>
          <a:xfrm>
            <a:off x="2500131" y="1713053"/>
            <a:ext cx="7511970" cy="50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D9B50E-FD28-4C43-86AC-244107AFB48E}"/>
              </a:ext>
            </a:extLst>
          </p:cNvPr>
          <p:cNvSpPr/>
          <p:nvPr/>
        </p:nvSpPr>
        <p:spPr>
          <a:xfrm>
            <a:off x="2167467" y="256647"/>
            <a:ext cx="7890933" cy="55627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of Operation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4FB35-880D-40F2-BF98-B169F0BD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1" y="5881131"/>
            <a:ext cx="10563578" cy="720223"/>
          </a:xfrm>
        </p:spPr>
        <p:txBody>
          <a:bodyPr>
            <a:noAutofit/>
          </a:bodyPr>
          <a:lstStyle/>
          <a:p>
            <a:r>
              <a:rPr lang="en-US" sz="2800" b="1" dirty="0"/>
              <a:t>Spring Security – Update Default Strength for Password Encoders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AA649-0302-47DC-8E15-E563B312252F}"/>
              </a:ext>
            </a:extLst>
          </p:cNvPr>
          <p:cNvSpPr/>
          <p:nvPr/>
        </p:nvSpPr>
        <p:spPr>
          <a:xfrm>
            <a:off x="2658535" y="721671"/>
            <a:ext cx="1625600" cy="87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Enabling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FF09A7-0C1C-4602-8073-FB8B6E781F5D}"/>
              </a:ext>
            </a:extLst>
          </p:cNvPr>
          <p:cNvSpPr/>
          <p:nvPr/>
        </p:nvSpPr>
        <p:spPr>
          <a:xfrm>
            <a:off x="3640667" y="1836119"/>
            <a:ext cx="4910665" cy="270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System-of-Interest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6FABD6-DEA6-4ECB-BDF3-F3F3A1FC6539}"/>
              </a:ext>
            </a:extLst>
          </p:cNvPr>
          <p:cNvSpPr/>
          <p:nvPr/>
        </p:nvSpPr>
        <p:spPr>
          <a:xfrm>
            <a:off x="3973689" y="2309240"/>
            <a:ext cx="1625600" cy="8778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Element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9AB094-3748-4E19-A5DF-38471231A2EE}"/>
              </a:ext>
            </a:extLst>
          </p:cNvPr>
          <p:cNvSpPr/>
          <p:nvPr/>
        </p:nvSpPr>
        <p:spPr>
          <a:xfrm>
            <a:off x="4159957" y="4770690"/>
            <a:ext cx="1625600" cy="87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4C6CF-7265-4D09-9441-5D154E2C2455}"/>
              </a:ext>
            </a:extLst>
          </p:cNvPr>
          <p:cNvSpPr/>
          <p:nvPr/>
        </p:nvSpPr>
        <p:spPr>
          <a:xfrm>
            <a:off x="287867" y="2745535"/>
            <a:ext cx="1625600" cy="87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Enabling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F3998D-19F1-4BA2-89CA-D3CCB45B6FA0}"/>
              </a:ext>
            </a:extLst>
          </p:cNvPr>
          <p:cNvSpPr/>
          <p:nvPr/>
        </p:nvSpPr>
        <p:spPr>
          <a:xfrm>
            <a:off x="6592713" y="2309239"/>
            <a:ext cx="1625600" cy="8778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Element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D531A9-704B-4AAB-A9E7-F026971C9943}"/>
              </a:ext>
            </a:extLst>
          </p:cNvPr>
          <p:cNvSpPr/>
          <p:nvPr/>
        </p:nvSpPr>
        <p:spPr>
          <a:xfrm>
            <a:off x="8032044" y="721671"/>
            <a:ext cx="1625600" cy="87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Enabling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CF1883-50DD-4859-B6D7-D0B2031DB29F}"/>
              </a:ext>
            </a:extLst>
          </p:cNvPr>
          <p:cNvSpPr/>
          <p:nvPr/>
        </p:nvSpPr>
        <p:spPr>
          <a:xfrm>
            <a:off x="10312400" y="2745536"/>
            <a:ext cx="1625600" cy="87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Enabling System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9D6D4A-A49E-4863-BF03-62FB5EB06349}"/>
              </a:ext>
            </a:extLst>
          </p:cNvPr>
          <p:cNvSpPr/>
          <p:nvPr/>
        </p:nvSpPr>
        <p:spPr>
          <a:xfrm>
            <a:off x="6406444" y="4773687"/>
            <a:ext cx="1625600" cy="87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System</a:t>
            </a:r>
          </a:p>
        </p:txBody>
      </p:sp>
    </p:spTree>
    <p:extLst>
      <p:ext uri="{BB962C8B-B14F-4D97-AF65-F5344CB8AC3E}">
        <p14:creationId xmlns:p14="http://schemas.microsoft.com/office/powerpoint/2010/main" val="200570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Systems Engineering View (example)</vt:lpstr>
      <vt:lpstr>Spring Security – Update Default Strength for Password Encoders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 View (example)</dc:title>
  <dc:creator>Bob Copley</dc:creator>
  <cp:lastModifiedBy>Bob Copley</cp:lastModifiedBy>
  <cp:revision>3</cp:revision>
  <dcterms:created xsi:type="dcterms:W3CDTF">2020-09-09T00:41:24Z</dcterms:created>
  <dcterms:modified xsi:type="dcterms:W3CDTF">2020-09-09T00:52:43Z</dcterms:modified>
</cp:coreProperties>
</file>