
<file path=[Content_Types].xml><?xml version="1.0" encoding="utf-8"?>
<Types xmlns="http://schemas.openxmlformats.org/package/2006/content-types">
  <Default Extension="jpg" ContentType="image/unknow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8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0102735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0102735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01027355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01027355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01027355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01027355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01027355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01027355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01027355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01027355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07cd107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07cd107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510D-9E77-4407-BEF7-18929FD3C5D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30230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510D-9E77-4407-BEF7-18929FD3C5D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20730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510D-9E77-4407-BEF7-18929FD3C5D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0029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510D-9E77-4407-BEF7-18929FD3C5D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64818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510D-9E77-4407-BEF7-18929FD3C5D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44749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510D-9E77-4407-BEF7-18929FD3C5D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3301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510D-9E77-4407-BEF7-18929FD3C5D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63843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510D-9E77-4407-BEF7-18929FD3C5D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050222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152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510D-9E77-4407-BEF7-18929FD3C5D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58272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510D-9E77-4407-BEF7-18929FD3C5D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60836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510D-9E77-4407-BEF7-18929FD3C5D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02760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510D-9E77-4407-BEF7-18929FD3C5D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6657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510D-9E77-4407-BEF7-18929FD3C5D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7325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510D-9E77-4407-BEF7-18929FD3C5D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482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510D-9E77-4407-BEF7-18929FD3C5D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55554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510D-9E77-4407-BEF7-18929FD3C5D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2188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510D-9E77-4407-BEF7-18929FD3C5D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318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2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71280" y="897111"/>
            <a:ext cx="6801440" cy="10295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dirty="0"/>
              <a:t>O</a:t>
            </a:r>
            <a:r>
              <a:rPr lang="en" sz="3100" b="1" dirty="0"/>
              <a:t>nline clothing showroom </a:t>
            </a:r>
            <a:endParaRPr sz="31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101409" y="2318889"/>
            <a:ext cx="7058918" cy="19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Algerian" panose="04020705040A02060702" pitchFamily="82" charset="0"/>
              </a:rPr>
              <a:t>Group no		: 14</a:t>
            </a:r>
            <a:endParaRPr sz="1500" dirty="0">
              <a:latin typeface="Algerian" panose="04020705040A02060702" pitchFamily="8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Algerian" panose="04020705040A02060702" pitchFamily="82" charset="0"/>
              </a:rPr>
              <a:t>Group members	: sc/2020/11528	m.h.a.Viduranga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Algerian" panose="04020705040A02060702" pitchFamily="82" charset="0"/>
              </a:rPr>
              <a:t>			  sc/2020/11545	i.d.v.nayanodya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Algerian" panose="04020705040A02060702" pitchFamily="82" charset="0"/>
              </a:rPr>
              <a:t>			  sc/2020/11606	a.i.vidanagamage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Algerian" panose="04020705040A02060702" pitchFamily="82" charset="0"/>
              </a:rPr>
              <a:t>			  sc/2020/11513	G.A.N.CHANDEEPA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Algerian" panose="04020705040A02060702" pitchFamily="82" charset="0"/>
              </a:rPr>
              <a:t>			  sc/2020/11580	T.G.U.KESHANI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Algerian" panose="04020705040A02060702" pitchFamily="82" charset="0"/>
              </a:rPr>
              <a:t>			  sc/2020/11528	D.K.G.P.SITHUMINI</a:t>
            </a:r>
            <a:endParaRPr sz="1500" dirty="0">
              <a:latin typeface="Algerian" panose="04020705040A02060702" pitchFamily="8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INTRODUCTION</a:t>
            </a:r>
            <a:endParaRPr b="1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9B3D3-CB3F-EE30-616E-F60930CD0C66}"/>
              </a:ext>
            </a:extLst>
          </p:cNvPr>
          <p:cNvSpPr txBox="1"/>
          <p:nvPr/>
        </p:nvSpPr>
        <p:spPr>
          <a:xfrm>
            <a:off x="838529" y="1429514"/>
            <a:ext cx="723207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Century Gothic" panose="020B0502020202020204" pitchFamily="34" charset="0"/>
              </a:rPr>
              <a:t>Online clothing stores are common nowadays, everyone know that the shopping through online is quite easier and time saving.</a:t>
            </a:r>
          </a:p>
          <a:p>
            <a:endParaRPr lang="en-US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Century Gothic" panose="020B0502020202020204" pitchFamily="34" charset="0"/>
              </a:rPr>
              <a:t>The major objective of this project was to create and develop a online shopping showroom website.</a:t>
            </a:r>
          </a:p>
          <a:p>
            <a:endParaRPr lang="en-US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11111"/>
                </a:solidFill>
                <a:latin typeface="Century Gothic" panose="020B0502020202020204" pitchFamily="34" charset="0"/>
              </a:rPr>
              <a:t>We designed the website for the customers to visit and choose the products they like, enter the required details and make payment to purchase clothes. </a:t>
            </a:r>
          </a:p>
          <a:p>
            <a:endParaRPr lang="en-US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METHODOLOGY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892629" y="1017725"/>
            <a:ext cx="6458857" cy="3525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342900" lvl="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 dirty="0"/>
              <a:t>We designed the website interfaces.</a:t>
            </a:r>
          </a:p>
          <a:p>
            <a:pPr marL="342900" lvl="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 dirty="0"/>
              <a:t>Coding each website interfaces.</a:t>
            </a:r>
          </a:p>
          <a:p>
            <a:pPr marL="342900" lvl="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 dirty="0"/>
              <a:t>Used CSS to style the webpage.</a:t>
            </a:r>
          </a:p>
          <a:p>
            <a:pPr marL="342900" lvl="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 dirty="0"/>
              <a:t>Including PHP and connected with MySQL server.</a:t>
            </a:r>
          </a:p>
          <a:p>
            <a:pPr marL="342900" lvl="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 dirty="0"/>
              <a:t>Checking and fixing the bugs.</a:t>
            </a: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dirty="0"/>
              <a:t>We used to create this website ;</a:t>
            </a:r>
          </a:p>
          <a:p>
            <a:pPr marL="285750" indent="-285750">
              <a:spcBef>
                <a:spcPts val="1200"/>
              </a:spcBef>
            </a:pPr>
            <a:r>
              <a:rPr lang="en-GB" dirty="0"/>
              <a:t>Languages		- html, CSS, </a:t>
            </a:r>
            <a:r>
              <a:rPr lang="en-GB" dirty="0" err="1"/>
              <a:t>javascript</a:t>
            </a:r>
            <a:r>
              <a:rPr lang="en-GB" dirty="0"/>
              <a:t>, </a:t>
            </a:r>
            <a:r>
              <a:rPr lang="en-GB" dirty="0" err="1"/>
              <a:t>php</a:t>
            </a:r>
            <a:r>
              <a:rPr lang="en-GB" dirty="0"/>
              <a:t>, </a:t>
            </a:r>
            <a:r>
              <a:rPr lang="en-GB" dirty="0" err="1"/>
              <a:t>MySql</a:t>
            </a:r>
            <a:endParaRPr lang="en-GB" dirty="0"/>
          </a:p>
          <a:p>
            <a:pPr marL="285750" indent="-285750">
              <a:spcBef>
                <a:spcPts val="1200"/>
              </a:spcBef>
            </a:pPr>
            <a:r>
              <a:rPr lang="en-GB" dirty="0"/>
              <a:t>Software tools	- </a:t>
            </a:r>
            <a:r>
              <a:rPr lang="en-GB" dirty="0" err="1"/>
              <a:t>xampp</a:t>
            </a:r>
            <a:r>
              <a:rPr lang="en-GB" dirty="0"/>
              <a:t>, </a:t>
            </a:r>
            <a:r>
              <a:rPr lang="en-GB" dirty="0" err="1"/>
              <a:t>DreamWiever</a:t>
            </a:r>
            <a:endParaRPr lang="en-GB" dirty="0"/>
          </a:p>
          <a:p>
            <a:pPr marL="285750" indent="-285750">
              <a:spcBef>
                <a:spcPts val="1200"/>
              </a:spcBef>
            </a:pPr>
            <a:r>
              <a:rPr lang="en-GB" dirty="0"/>
              <a:t>Framework		- </a:t>
            </a:r>
            <a:r>
              <a:rPr lang="en-GB" dirty="0" err="1"/>
              <a:t>Boostrap</a:t>
            </a:r>
            <a:r>
              <a:rPr lang="en-GB" dirty="0"/>
              <a:t>, jQuery, </a:t>
            </a:r>
            <a:r>
              <a:rPr lang="en-GB" dirty="0" err="1"/>
              <a:t>owlcarousl</a:t>
            </a:r>
            <a:r>
              <a:rPr lang="en-GB" dirty="0"/>
              <a:t>, </a:t>
            </a:r>
            <a:r>
              <a:rPr lang="en-GB" dirty="0" err="1"/>
              <a:t>boxicons</a:t>
            </a:r>
            <a:endParaRPr lang="en-GB" dirty="0"/>
          </a:p>
          <a:p>
            <a:pPr marL="285750" indent="-285750">
              <a:spcBef>
                <a:spcPts val="1200"/>
              </a:spcBef>
            </a:pPr>
            <a:endParaRPr lang="en-GB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DEMONSTRATION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921478" y="1304673"/>
            <a:ext cx="7301043" cy="2534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B556EB-FFAD-A298-6F3E-4FCD19959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195" y="1085753"/>
            <a:ext cx="6531607" cy="36723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CHALLENGES</a:t>
            </a:r>
            <a:r>
              <a:rPr lang="en" dirty="0"/>
              <a:t> 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1046018" y="1152475"/>
            <a:ext cx="778628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dirty="0"/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800" dirty="0"/>
              <a:t>Making sure our website works well on all devices.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800" dirty="0"/>
              <a:t>Getting the right technical knowledge.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800" dirty="0"/>
              <a:t>Making website easy to navigate. 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FUTURE PLANS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817418" y="1457275"/>
            <a:ext cx="801488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800" dirty="0"/>
              <a:t>We expect to create an Admin Site when handling to orders.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800" dirty="0"/>
              <a:t>Implement online payment method connecting with Banks. 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800" dirty="0"/>
              <a:t>Validation and error debugging like as a real world application.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8520600" cy="3669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Q&amp;A</a:t>
            </a:r>
            <a:endParaRPr sz="7200" b="1"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3706091"/>
            <a:ext cx="8520600" cy="862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767E3-04FC-E6A6-44F8-AAFBFBD64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937" y="1837459"/>
            <a:ext cx="1762125" cy="259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144</TotalTime>
  <Words>297</Words>
  <Application>Microsoft Office PowerPoint</Application>
  <PresentationFormat>On-screen Show (16:9)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Century Gothic</vt:lpstr>
      <vt:lpstr>Helvetica</vt:lpstr>
      <vt:lpstr>Wingdings</vt:lpstr>
      <vt:lpstr>Wingdings 3</vt:lpstr>
      <vt:lpstr>Wisp</vt:lpstr>
      <vt:lpstr>Online clothing showroom </vt:lpstr>
      <vt:lpstr>INTRODUCTION</vt:lpstr>
      <vt:lpstr>METHODOLOGY </vt:lpstr>
      <vt:lpstr>DEMONSTRATION </vt:lpstr>
      <vt:lpstr>CHALLENGES </vt:lpstr>
      <vt:lpstr>FUTURE PLANS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udeshini keshani</dc:creator>
  <cp:lastModifiedBy>udeshinikeshani@gmail.com</cp:lastModifiedBy>
  <cp:revision>9</cp:revision>
  <dcterms:modified xsi:type="dcterms:W3CDTF">2022-12-09T04:43:13Z</dcterms:modified>
</cp:coreProperties>
</file>